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layout11.xml" ContentType="application/vnd.openxmlformats-officedocument.drawingml.diagram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Default Extension="wdp" ContentType="image/vnd.ms-photo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2"/>
  </p:notesMasterIdLst>
  <p:sldIdLst>
    <p:sldId id="262" r:id="rId2"/>
    <p:sldId id="265" r:id="rId3"/>
    <p:sldId id="371" r:id="rId4"/>
    <p:sldId id="266" r:id="rId5"/>
    <p:sldId id="372" r:id="rId6"/>
    <p:sldId id="261" r:id="rId7"/>
    <p:sldId id="319" r:id="rId8"/>
    <p:sldId id="373" r:id="rId9"/>
    <p:sldId id="374" r:id="rId10"/>
    <p:sldId id="375" r:id="rId11"/>
    <p:sldId id="377" r:id="rId12"/>
    <p:sldId id="376" r:id="rId13"/>
    <p:sldId id="378" r:id="rId14"/>
    <p:sldId id="379" r:id="rId15"/>
    <p:sldId id="380" r:id="rId16"/>
    <p:sldId id="383" r:id="rId17"/>
    <p:sldId id="385" r:id="rId18"/>
    <p:sldId id="384" r:id="rId19"/>
    <p:sldId id="381" r:id="rId20"/>
    <p:sldId id="382" r:id="rId21"/>
    <p:sldId id="386" r:id="rId22"/>
    <p:sldId id="387" r:id="rId23"/>
    <p:sldId id="388" r:id="rId24"/>
    <p:sldId id="389" r:id="rId25"/>
    <p:sldId id="391" r:id="rId26"/>
    <p:sldId id="390" r:id="rId27"/>
    <p:sldId id="392" r:id="rId28"/>
    <p:sldId id="393" r:id="rId29"/>
    <p:sldId id="394" r:id="rId30"/>
    <p:sldId id="395" r:id="rId31"/>
  </p:sldIdLst>
  <p:sldSz cx="12192000" cy="6858000"/>
  <p:notesSz cx="6858000" cy="9144000"/>
  <p:embeddedFontLst>
    <p:embeddedFont>
      <p:font typeface="Elephant" pitchFamily="18" charset="0"/>
      <p:regular r:id="rId33"/>
      <p:italic r:id="rId34"/>
    </p:embeddedFon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Calibri Light" pitchFamily="34" charset="0"/>
      <p:regular r:id="rId39"/>
      <p:italic r:id="rId40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0000"/>
    <a:srgbClr val="F76D6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11" d="100"/>
          <a:sy n="111" d="100"/>
        </p:scale>
        <p:origin x="-43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0" i="0" dirty="0"/>
            <a:t>Zapadni Saveznici odlučili su ujediniti svoje tri okupacijske zone u jednu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b="0" i="0" dirty="0"/>
            <a:t>Od zapadnog dijela Njemačke htjeli su stvoriti zasebnu državu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l"/>
          <a:r>
            <a:rPr lang="hr-HR" sz="4000" b="0" i="0" dirty="0"/>
            <a:t>Uvođenje zajedničke valute za tri zapadne okupacijske zone</a:t>
          </a:r>
          <a:endParaRPr lang="en-US" sz="4000" b="0" u="none" baseline="0" dirty="0">
            <a:solidFill>
              <a:schemeClr val="tx1"/>
            </a:solidFill>
            <a:effectLst/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400" b="0" i="0" dirty="0"/>
            <a:t>Stvorene su četiri države: </a:t>
          </a:r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Sjeverni Vijetnam (komunistički), Južni Vijetnam, Laos i Kambodža</a:t>
          </a:r>
          <a:endParaRPr lang="en-US" sz="44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7317DC83-5D0F-4AF5-8294-174F8E848FB5}" type="pres">
      <dgm:prSet presAssocID="{9A0AE212-2A37-4486-BB83-A74A8E6004B8}" presName="thickLine" presStyleLbl="alignNode1" presStyleIdx="0" presStyleCnt="1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0" presStyleCnt="1" custLinFactNeighborX="-5581" custLinFactNeighborY="-1944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0" destOrd="0" parTransId="{6E22A3EE-35AC-4B69-87B7-05A9A1FE2CC8}" sibTransId="{5D483288-4E2F-40F9-ABE0-960A0196BC13}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4208CBBF-960C-4C11-8CC3-4A7ECF9EDB52}" type="presParOf" srcId="{AD454359-546C-4651-9E47-CC31C4E8CAEA}" destId="{7317DC83-5D0F-4AF5-8294-174F8E848FB5}" srcOrd="0" destOrd="0" presId="urn:microsoft.com/office/officeart/2008/layout/LinedList"/>
    <dgm:cxn modelId="{80B18937-EDA3-4DA6-B748-99504E8CB2F8}" type="presParOf" srcId="{AD454359-546C-4651-9E47-CC31C4E8CAEA}" destId="{7C4AEE0C-6A93-4057-AD30-E5E79F0491C2}" srcOrd="1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0" i="0" dirty="0"/>
            <a:t>Unatoč brojnosti i nadmoći, Amerikanci nisu uspjeli poraziti Vijetkong i sjevernovijetnamsku vojsku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1973. godine </a:t>
          </a:r>
          <a:r>
            <a:rPr lang="hr-HR" sz="4000" b="0" i="0" dirty="0"/>
            <a:t>Amerikanci su se povukli iz Vijetnama</a:t>
          </a:r>
          <a:endParaRPr lang="en-US" sz="4000" b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l"/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1975. godine </a:t>
          </a:r>
          <a:r>
            <a:rPr lang="hr-HR" sz="4000" b="0" i="0" dirty="0"/>
            <a:t>– pobjeda Sjevernog Vijetnama i ujedinjenje pod komunističkom vlašću</a:t>
          </a:r>
          <a:endParaRPr lang="en-US" sz="4000" b="0" u="none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Lipanj 1948. godine </a:t>
          </a:r>
          <a:r>
            <a:rPr lang="hr-HR" sz="4000" b="1" i="0" dirty="0"/>
            <a:t>– </a:t>
          </a:r>
          <a:r>
            <a:rPr lang="hr-HR" sz="4000" b="0" i="0" dirty="0"/>
            <a:t>Sovjeti su blokirali cestovne i željezničke prometnice prema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zapadnom Berlinu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000" b="0" i="0" dirty="0"/>
            <a:t>Saveznici su zapadni Berlin opskrbljivali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zračnim mostom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l"/>
          <a:r>
            <a:rPr lang="hr-HR" sz="4000" b="0" i="0" dirty="0"/>
            <a:t>Sljedeće godine blokada je prekinuta</a:t>
          </a:r>
          <a:endParaRPr lang="en-US" sz="4000" b="0" u="none" baseline="0" dirty="0">
            <a:solidFill>
              <a:schemeClr val="tx1"/>
            </a:solidFill>
            <a:effectLst/>
          </a:endParaRPr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 custScaleY="69871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 custScaleY="45397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vibanj 1949. godine </a:t>
          </a:r>
          <a:r>
            <a:rPr lang="hr-HR" sz="4400" b="0" i="0" dirty="0" smtClean="0">
              <a:solidFill>
                <a:schemeClr val="tx1"/>
              </a:solidFill>
              <a:effectLst/>
            </a:rPr>
            <a:t>– britanska</a:t>
          </a:r>
          <a:r>
            <a:rPr lang="hr-HR" sz="4400" b="0" i="0" dirty="0">
              <a:solidFill>
                <a:schemeClr val="tx1"/>
              </a:solidFill>
              <a:effectLst/>
            </a:rPr>
            <a:t>, francuska i američka okupacijska zona ujedinjene su u </a:t>
          </a:r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Saveznu Republiku Njemačku</a:t>
          </a:r>
          <a:endParaRPr lang="en-US" sz="44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400" b="0" i="0" dirty="0"/>
            <a:t>Sovjeti su svoju okupacijsku zonu proglasili </a:t>
          </a:r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Demokratskom Republikom Njemačkom</a:t>
          </a:r>
          <a:endParaRPr lang="en-US" sz="44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 custLinFactNeighborX="-1098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400" b="0" i="0" dirty="0"/>
            <a:t>Berlin je ostao podijeljen grad</a:t>
          </a:r>
          <a:endParaRPr lang="en-US" sz="44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1961. godine </a:t>
          </a:r>
          <a:r>
            <a:rPr lang="hr-HR" sz="4400" b="0" i="0" dirty="0"/>
            <a:t>izgrađen je </a:t>
          </a:r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Berlinski zid </a:t>
          </a:r>
          <a:r>
            <a:rPr lang="hr-HR" sz="4400" b="0" i="0" dirty="0"/>
            <a:t>– simbol blokovske podjele svijeta</a:t>
          </a:r>
          <a:endParaRPr lang="en-US" sz="44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 custLinFactNeighborX="-1098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0" i="0" dirty="0"/>
            <a:t>Vrhunac hladnoga rata i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najopasnija hladnoratovska kriza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1959. godine u Kubi </a:t>
          </a:r>
          <a:r>
            <a:rPr lang="hr-HR" sz="4000" b="0" i="0" dirty="0"/>
            <a:t>su</a:t>
          </a:r>
          <a:r>
            <a:rPr lang="hr-HR" sz="4000" b="1" i="0" dirty="0"/>
            <a:t> </a:t>
          </a:r>
          <a:r>
            <a:rPr lang="hr-HR" sz="4000" b="0" i="0" dirty="0"/>
            <a:t>komunistički revolucionari, predvođeni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Fidelom Castrom</a:t>
          </a:r>
          <a:r>
            <a:rPr lang="hr-HR" sz="4000" b="0" i="0" dirty="0"/>
            <a:t>, preuzeli vlast</a:t>
          </a:r>
          <a:endParaRPr lang="en-US" sz="4000" b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just"/>
          <a:r>
            <a:rPr lang="hr-HR" sz="4000" b="0" i="0" dirty="0"/>
            <a:t>A</a:t>
          </a:r>
          <a:r>
            <a:rPr lang="en-US" sz="4000" b="0" i="0" dirty="0" err="1"/>
            <a:t>merički</a:t>
          </a:r>
          <a:r>
            <a:rPr lang="en-US" sz="4000" b="0" i="0" dirty="0"/>
            <a:t> </a:t>
          </a:r>
          <a:r>
            <a:rPr lang="en-US" sz="4000" b="0" i="0" dirty="0" err="1"/>
            <a:t>predsjednik</a:t>
          </a:r>
          <a:r>
            <a:rPr lang="en-US" sz="4000" b="0" i="0" dirty="0"/>
            <a:t> </a:t>
          </a:r>
          <a:r>
            <a:rPr lang="en-US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John F. Kennedy </a:t>
          </a:r>
          <a:r>
            <a:rPr lang="en-US" sz="4000" b="0" i="0" dirty="0" err="1"/>
            <a:t>odobrio</a:t>
          </a:r>
          <a:r>
            <a:rPr lang="en-US" sz="4000" b="0" i="0" dirty="0"/>
            <a:t> </a:t>
          </a:r>
          <a:r>
            <a:rPr lang="hr-HR" sz="4000" b="0" i="0" dirty="0"/>
            <a:t>je </a:t>
          </a:r>
          <a:r>
            <a:rPr lang="en-US" sz="4000" b="0" i="0" dirty="0"/>
            <a:t>plan </a:t>
          </a:r>
          <a:r>
            <a:rPr lang="en-US" sz="4000" b="0" i="0" dirty="0" err="1"/>
            <a:t>svrgavanja</a:t>
          </a:r>
          <a:r>
            <a:rPr lang="en-US" sz="4000" b="0" i="0" dirty="0"/>
            <a:t> Castra s </a:t>
          </a:r>
          <a:r>
            <a:rPr lang="en-US" sz="4000" b="0" i="0" dirty="0" err="1"/>
            <a:t>vlasti</a:t>
          </a:r>
          <a:endParaRPr lang="en-US" sz="4000" b="0" u="none" baseline="0" dirty="0">
            <a:solidFill>
              <a:schemeClr val="tx1"/>
            </a:solidFill>
            <a:effectLst/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1961. godine </a:t>
          </a:r>
          <a:r>
            <a:rPr lang="hr-HR" sz="4000" b="0" i="0" dirty="0"/>
            <a:t>– iskrcavanje izbjeglih pristaša prijašnjeg režima u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Zaljevu </a:t>
          </a:r>
          <a:r>
            <a:rPr lang="hr-HR" sz="4000" b="1" i="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svinja </a:t>
          </a:r>
          <a:r>
            <a:rPr lang="hr-HR" sz="4000" b="0" i="0" dirty="0" smtClean="0"/>
            <a:t>– neuspjeh 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000" b="0" i="0" dirty="0">
              <a:solidFill>
                <a:schemeClr val="tx1"/>
              </a:solidFill>
            </a:rPr>
            <a:t>Nakon Staljinove smrti 1953. godine</a:t>
          </a:r>
          <a:r>
            <a:rPr lang="hr-HR" sz="4000" b="0" i="0" dirty="0"/>
            <a:t>, vodstvo SSSR-a preuzeo je </a:t>
          </a:r>
          <a:r>
            <a:rPr lang="hr-HR" sz="4000" b="1" i="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Nikita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Hruščov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just"/>
          <a:r>
            <a:rPr lang="it-IT" sz="4000" b="0" i="0" dirty="0" err="1"/>
            <a:t>Sovjeti</a:t>
          </a:r>
          <a:r>
            <a:rPr lang="it-IT" sz="4000" b="0" i="0" dirty="0"/>
            <a:t> su</a:t>
          </a:r>
          <a:r>
            <a:rPr lang="hr-HR" sz="4000" b="0" i="0" dirty="0"/>
            <a:t> odobrili pomoć Castru</a:t>
          </a:r>
          <a:r>
            <a:rPr lang="it-IT" sz="4000" b="0" i="0" dirty="0"/>
            <a:t> </a:t>
          </a:r>
          <a:r>
            <a:rPr lang="hr-HR" sz="4000" b="0" i="0" dirty="0"/>
            <a:t>i </a:t>
          </a:r>
          <a:r>
            <a:rPr lang="it-IT" sz="4000" b="0" i="0" dirty="0"/>
            <a:t>u </a:t>
          </a:r>
          <a:r>
            <a:rPr lang="it-IT" sz="4000" b="0" i="0" dirty="0" err="1"/>
            <a:t>Kubi</a:t>
          </a:r>
          <a:r>
            <a:rPr lang="it-IT" sz="4000" b="0" i="0" dirty="0"/>
            <a:t> </a:t>
          </a:r>
          <a:r>
            <a:rPr lang="it-IT" sz="4000" b="1" i="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instalirali</a:t>
          </a:r>
          <a:r>
            <a:rPr lang="it-IT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4000" b="1" i="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nuklearne</a:t>
          </a:r>
          <a:r>
            <a:rPr lang="it-IT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4000" b="1" i="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rakete</a:t>
          </a:r>
          <a:endParaRPr lang="en-US" sz="4000" b="1" u="none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1962. godine </a:t>
          </a:r>
          <a:r>
            <a:rPr lang="hr-HR" sz="4000" b="0" i="0" dirty="0"/>
            <a:t>– Kennedy je objavio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pomorsku blokadu Kube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000" b="0" i="0" dirty="0"/>
            <a:t>Kriza je prijetila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izbijanjem nuklearnog rata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l"/>
          <a:r>
            <a:rPr lang="hr-HR" sz="4000" b="0" i="0" dirty="0"/>
            <a:t>Vođeni su pregovori između Hruščova i Kennedyja</a:t>
          </a:r>
          <a:endParaRPr lang="en-US" sz="4000" b="0" u="none" baseline="0" dirty="0">
            <a:solidFill>
              <a:schemeClr val="tx1"/>
            </a:solidFill>
            <a:effectLst/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0" i="0" dirty="0"/>
            <a:t>Hruščov </a:t>
          </a:r>
          <a:r>
            <a:rPr lang="hr-HR" sz="4000" b="0" i="0"/>
            <a:t>je naredio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povlačenje sovjetskih projektila iz Kube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000" b="0" i="0" dirty="0"/>
            <a:t>Kennedy se obvezao da američka vojska neće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izvesti invaziju na otok</a:t>
          </a:r>
          <a:r>
            <a:rPr lang="hr-HR" sz="4000" b="1" i="0" dirty="0"/>
            <a:t> </a:t>
          </a:r>
          <a:r>
            <a:rPr lang="hr-HR" sz="4000" b="0" i="0" dirty="0"/>
            <a:t>i da će SAD povući rakete iz Turske</a:t>
          </a:r>
          <a:endParaRPr lang="en-US" sz="4000" b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l"/>
          <a:r>
            <a:rPr lang="hr-HR" sz="4000" b="0" i="0" dirty="0"/>
            <a:t>Izbjegnut je ratni sukob</a:t>
          </a:r>
          <a:endParaRPr lang="en-US" sz="4000" b="0" u="none" baseline="0" dirty="0">
            <a:solidFill>
              <a:schemeClr val="tx1"/>
            </a:solidFill>
            <a:effectLst/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0" i="0" dirty="0"/>
            <a:t>Veći dio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Indokine</a:t>
          </a:r>
          <a:r>
            <a:rPr lang="hr-HR" sz="4000" b="1" i="0" dirty="0"/>
            <a:t> </a:t>
          </a:r>
          <a:r>
            <a:rPr lang="hr-HR" sz="4000" b="0" i="0" dirty="0"/>
            <a:t>prije Drugoga svjetskog rata bio je pod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francuskom upravom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b="0" i="0" dirty="0"/>
            <a:t>Vijetnamski komunisti, predvođeni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 </a:t>
          </a:r>
          <a:r>
            <a:rPr lang="hr-HR" sz="4000" b="1" i="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Ši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Minom</a:t>
          </a:r>
          <a:r>
            <a:rPr lang="hr-HR" sz="4000" b="0" i="0" dirty="0"/>
            <a:t>, suprotstavili su se Francuzima </a:t>
          </a:r>
          <a:endParaRPr lang="en-US" sz="4000" b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just"/>
          <a:r>
            <a:rPr lang="hr-HR" sz="4000" b="0" i="0" dirty="0"/>
            <a:t>Rat je trajao do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1954. godine – vijetnamski komunisti izborili su neovisnost</a:t>
          </a:r>
          <a:endParaRPr lang="en-US" sz="4000" b="0" u="none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107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107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Zapadni Saveznici odlučili su ujediniti svoje tri okupacijske zone u jednu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107"/>
        <a:ext cx="11331019" cy="1437037"/>
      </dsp:txXfrm>
    </dsp:sp>
    <dsp:sp modelId="{7317DC83-5D0F-4AF5-8294-174F8E848FB5}">
      <dsp:nvSpPr>
        <dsp:cNvPr id="0" name=""/>
        <dsp:cNvSpPr/>
      </dsp:nvSpPr>
      <dsp:spPr>
        <a:xfrm>
          <a:off x="0" y="1439144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439144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Od zapadnog dijela Njemačke htjeli su stvoriti zasebnu državu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439144"/>
        <a:ext cx="11331019" cy="1437037"/>
      </dsp:txXfrm>
    </dsp:sp>
    <dsp:sp modelId="{98F156EA-2CE7-4F60-899F-EF1013A0AFB5}">
      <dsp:nvSpPr>
        <dsp:cNvPr id="0" name=""/>
        <dsp:cNvSpPr/>
      </dsp:nvSpPr>
      <dsp:spPr>
        <a:xfrm>
          <a:off x="0" y="2876181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2876181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Uvođenje zajedničke valute za tri zapadne okupacijske zone</a:t>
          </a:r>
          <a:endParaRPr lang="en-US" sz="4000" b="0" u="none" kern="1200" baseline="0" dirty="0">
            <a:solidFill>
              <a:schemeClr val="tx1"/>
            </a:solidFill>
            <a:effectLst/>
          </a:endParaRPr>
        </a:p>
      </dsp:txBody>
      <dsp:txXfrm>
        <a:off x="0" y="2876181"/>
        <a:ext cx="11331019" cy="1437037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317DC83-5D0F-4AF5-8294-174F8E848FB5}">
      <dsp:nvSpPr>
        <dsp:cNvPr id="0" name=""/>
        <dsp:cNvSpPr/>
      </dsp:nvSpPr>
      <dsp:spPr>
        <a:xfrm>
          <a:off x="0" y="0"/>
          <a:ext cx="551468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0"/>
          <a:ext cx="5514681" cy="43153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0" i="0" kern="1200" dirty="0"/>
            <a:t>Stvorene su četiri države: </a:t>
          </a: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Sjeverni Vijetnam (komunistički), Južni Vijetnam, Laos i Kambodža</a:t>
          </a:r>
          <a:endParaRPr lang="en-US" sz="4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5514681" cy="4315326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107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107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Unatoč brojnosti i nadmoći, Amerikanci nisu uspjeli poraziti Vijetkong i sjevernovijetnamsku vojsku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107"/>
        <a:ext cx="11331019" cy="1437037"/>
      </dsp:txXfrm>
    </dsp:sp>
    <dsp:sp modelId="{7317DC83-5D0F-4AF5-8294-174F8E848FB5}">
      <dsp:nvSpPr>
        <dsp:cNvPr id="0" name=""/>
        <dsp:cNvSpPr/>
      </dsp:nvSpPr>
      <dsp:spPr>
        <a:xfrm>
          <a:off x="0" y="1439144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439144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1973. godine </a:t>
          </a:r>
          <a:r>
            <a:rPr lang="hr-HR" sz="4000" b="0" i="0" kern="1200" dirty="0"/>
            <a:t>Amerikanci su se povukli iz Vijetnama</a:t>
          </a:r>
          <a:endParaRPr lang="en-US" sz="4000" b="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439144"/>
        <a:ext cx="11331019" cy="1437037"/>
      </dsp:txXfrm>
    </dsp:sp>
    <dsp:sp modelId="{98F156EA-2CE7-4F60-899F-EF1013A0AFB5}">
      <dsp:nvSpPr>
        <dsp:cNvPr id="0" name=""/>
        <dsp:cNvSpPr/>
      </dsp:nvSpPr>
      <dsp:spPr>
        <a:xfrm>
          <a:off x="0" y="2876181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2876181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1975. godine </a:t>
          </a:r>
          <a:r>
            <a:rPr lang="hr-HR" sz="4000" b="0" i="0" kern="1200" dirty="0"/>
            <a:t>– pobjeda Sjevernog Vijetnama i ujedinjenje pod komunističkom vlašću</a:t>
          </a:r>
          <a:endParaRPr lang="en-US" sz="4000" b="0" u="none" kern="1200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876181"/>
        <a:ext cx="11331019" cy="143703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1018"/>
          <a:ext cx="660819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1018"/>
          <a:ext cx="6608190" cy="2418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Lipanj 1948. godine </a:t>
          </a:r>
          <a:r>
            <a:rPr lang="hr-HR" sz="4000" b="1" i="0" kern="1200" dirty="0"/>
            <a:t>– </a:t>
          </a:r>
          <a:r>
            <a:rPr lang="hr-HR" sz="4000" b="0" i="0" kern="1200" dirty="0"/>
            <a:t>Sovjeti su blokirali cestovne i željezničke prometnice prema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zapadnom Berlinu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018"/>
        <a:ext cx="6608190" cy="2418625"/>
      </dsp:txXfrm>
    </dsp:sp>
    <dsp:sp modelId="{7317DC83-5D0F-4AF5-8294-174F8E848FB5}">
      <dsp:nvSpPr>
        <dsp:cNvPr id="0" name=""/>
        <dsp:cNvSpPr/>
      </dsp:nvSpPr>
      <dsp:spPr>
        <a:xfrm>
          <a:off x="0" y="2419644"/>
          <a:ext cx="6608190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419644"/>
          <a:ext cx="6608190" cy="1689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Saveznici su zapadni Berlin opskrbljivali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zračnim mostom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419644"/>
        <a:ext cx="6608190" cy="1689917"/>
      </dsp:txXfrm>
    </dsp:sp>
    <dsp:sp modelId="{98F156EA-2CE7-4F60-899F-EF1013A0AFB5}">
      <dsp:nvSpPr>
        <dsp:cNvPr id="0" name=""/>
        <dsp:cNvSpPr/>
      </dsp:nvSpPr>
      <dsp:spPr>
        <a:xfrm>
          <a:off x="0" y="4109561"/>
          <a:ext cx="6608190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4109561"/>
          <a:ext cx="6608190" cy="1097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Sljedeće godine blokada je prekinuta</a:t>
          </a:r>
          <a:endParaRPr lang="en-US" sz="4000" b="0" u="none" kern="1200" baseline="0" dirty="0">
            <a:solidFill>
              <a:schemeClr val="tx1"/>
            </a:solidFill>
            <a:effectLst/>
          </a:endParaRPr>
        </a:p>
      </dsp:txBody>
      <dsp:txXfrm>
        <a:off x="0" y="4109561"/>
        <a:ext cx="6608190" cy="109798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1157611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11576116" cy="2264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vibanj 1949. godine </a:t>
          </a:r>
          <a:r>
            <a:rPr lang="hr-HR" sz="4400" b="0" i="0" kern="1200" dirty="0" smtClean="0">
              <a:solidFill>
                <a:schemeClr val="tx1"/>
              </a:solidFill>
              <a:effectLst/>
            </a:rPr>
            <a:t>– britanska</a:t>
          </a:r>
          <a:r>
            <a:rPr lang="hr-HR" sz="4400" b="0" i="0" kern="1200" dirty="0">
              <a:solidFill>
                <a:schemeClr val="tx1"/>
              </a:solidFill>
              <a:effectLst/>
            </a:rPr>
            <a:t>, francuska i američka okupacijska zona ujedinjene su u </a:t>
          </a: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Saveznu Republiku Njemačku</a:t>
          </a:r>
          <a:endParaRPr lang="en-US" sz="4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11576116" cy="2264916"/>
      </dsp:txXfrm>
    </dsp:sp>
    <dsp:sp modelId="{7317DC83-5D0F-4AF5-8294-174F8E848FB5}">
      <dsp:nvSpPr>
        <dsp:cNvPr id="0" name=""/>
        <dsp:cNvSpPr/>
      </dsp:nvSpPr>
      <dsp:spPr>
        <a:xfrm>
          <a:off x="0" y="2264916"/>
          <a:ext cx="11576116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264916"/>
          <a:ext cx="11576116" cy="2264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0" i="0" kern="1200" dirty="0"/>
            <a:t>Sovjeti su svoju okupacijsku zonu proglasili </a:t>
          </a: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Demokratskom Republikom Njemačkom</a:t>
          </a:r>
          <a:endParaRPr lang="en-US" sz="4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264916"/>
        <a:ext cx="11576116" cy="2264916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566865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5668652" cy="2264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0" i="0" kern="1200" dirty="0"/>
            <a:t>Berlin je ostao podijeljen grad</a:t>
          </a:r>
          <a:endParaRPr lang="en-US" sz="4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5668652" cy="2264916"/>
      </dsp:txXfrm>
    </dsp:sp>
    <dsp:sp modelId="{7317DC83-5D0F-4AF5-8294-174F8E848FB5}">
      <dsp:nvSpPr>
        <dsp:cNvPr id="0" name=""/>
        <dsp:cNvSpPr/>
      </dsp:nvSpPr>
      <dsp:spPr>
        <a:xfrm>
          <a:off x="0" y="2264916"/>
          <a:ext cx="566865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264916"/>
          <a:ext cx="5668652" cy="2264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1961. godine </a:t>
          </a:r>
          <a:r>
            <a:rPr lang="hr-HR" sz="4400" b="0" i="0" kern="1200" dirty="0"/>
            <a:t>izgrađen je </a:t>
          </a: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Berlinski zid </a:t>
          </a:r>
          <a:r>
            <a:rPr lang="hr-HR" sz="4400" b="0" i="0" kern="1200" dirty="0"/>
            <a:t>– simbol blokovske podjele svijeta</a:t>
          </a:r>
          <a:endParaRPr lang="en-US" sz="4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264916"/>
        <a:ext cx="5668652" cy="2264916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107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107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Vrhunac hladnoga rata i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najopasnija hladnoratovska kriza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107"/>
        <a:ext cx="11331019" cy="1437037"/>
      </dsp:txXfrm>
    </dsp:sp>
    <dsp:sp modelId="{7317DC83-5D0F-4AF5-8294-174F8E848FB5}">
      <dsp:nvSpPr>
        <dsp:cNvPr id="0" name=""/>
        <dsp:cNvSpPr/>
      </dsp:nvSpPr>
      <dsp:spPr>
        <a:xfrm>
          <a:off x="0" y="1439144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439144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1959. godine u Kubi </a:t>
          </a:r>
          <a:r>
            <a:rPr lang="hr-HR" sz="4000" b="0" i="0" kern="1200" dirty="0"/>
            <a:t>su</a:t>
          </a:r>
          <a:r>
            <a:rPr lang="hr-HR" sz="4000" b="1" i="0" kern="1200" dirty="0"/>
            <a:t> </a:t>
          </a:r>
          <a:r>
            <a:rPr lang="hr-HR" sz="4000" b="0" i="0" kern="1200" dirty="0"/>
            <a:t>komunistički revolucionari, predvođeni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Fidelom Castrom</a:t>
          </a:r>
          <a:r>
            <a:rPr lang="hr-HR" sz="4000" b="0" i="0" kern="1200" dirty="0"/>
            <a:t>, preuzeli vlast</a:t>
          </a:r>
          <a:endParaRPr lang="en-US" sz="4000" b="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439144"/>
        <a:ext cx="11331019" cy="1437037"/>
      </dsp:txXfrm>
    </dsp:sp>
    <dsp:sp modelId="{98F156EA-2CE7-4F60-899F-EF1013A0AFB5}">
      <dsp:nvSpPr>
        <dsp:cNvPr id="0" name=""/>
        <dsp:cNvSpPr/>
      </dsp:nvSpPr>
      <dsp:spPr>
        <a:xfrm>
          <a:off x="0" y="2876181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2876181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A</a:t>
          </a:r>
          <a:r>
            <a:rPr lang="en-US" sz="4000" b="0" i="0" kern="1200" dirty="0" err="1"/>
            <a:t>merički</a:t>
          </a:r>
          <a:r>
            <a:rPr lang="en-US" sz="4000" b="0" i="0" kern="1200" dirty="0"/>
            <a:t> </a:t>
          </a:r>
          <a:r>
            <a:rPr lang="en-US" sz="4000" b="0" i="0" kern="1200" dirty="0" err="1"/>
            <a:t>predsjednik</a:t>
          </a:r>
          <a:r>
            <a:rPr lang="en-US" sz="4000" b="0" i="0" kern="1200" dirty="0"/>
            <a:t> </a:t>
          </a:r>
          <a:r>
            <a:rPr lang="en-US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John F. Kennedy </a:t>
          </a:r>
          <a:r>
            <a:rPr lang="en-US" sz="4000" b="0" i="0" kern="1200" dirty="0" err="1"/>
            <a:t>odobrio</a:t>
          </a:r>
          <a:r>
            <a:rPr lang="en-US" sz="4000" b="0" i="0" kern="1200" dirty="0"/>
            <a:t> </a:t>
          </a:r>
          <a:r>
            <a:rPr lang="hr-HR" sz="4000" b="0" i="0" kern="1200" dirty="0"/>
            <a:t>je </a:t>
          </a:r>
          <a:r>
            <a:rPr lang="en-US" sz="4000" b="0" i="0" kern="1200" dirty="0"/>
            <a:t>plan </a:t>
          </a:r>
          <a:r>
            <a:rPr lang="en-US" sz="4000" b="0" i="0" kern="1200" dirty="0" err="1"/>
            <a:t>svrgavanja</a:t>
          </a:r>
          <a:r>
            <a:rPr lang="en-US" sz="4000" b="0" i="0" kern="1200" dirty="0"/>
            <a:t> Castra s </a:t>
          </a:r>
          <a:r>
            <a:rPr lang="en-US" sz="4000" b="0" i="0" kern="1200" dirty="0" err="1"/>
            <a:t>vlasti</a:t>
          </a:r>
          <a:endParaRPr lang="en-US" sz="4000" b="0" u="none" kern="1200" baseline="0" dirty="0">
            <a:solidFill>
              <a:schemeClr val="tx1"/>
            </a:solidFill>
            <a:effectLst/>
          </a:endParaRPr>
        </a:p>
      </dsp:txBody>
      <dsp:txXfrm>
        <a:off x="0" y="2876181"/>
        <a:ext cx="11331019" cy="1437037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107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107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1961. godine </a:t>
          </a:r>
          <a:r>
            <a:rPr lang="hr-HR" sz="4000" b="0" i="0" kern="1200" dirty="0"/>
            <a:t>– iskrcavanje izbjeglih pristaša prijašnjeg režima u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Zaljevu </a:t>
          </a:r>
          <a:r>
            <a:rPr lang="hr-HR" sz="4000" b="1" i="0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svinja </a:t>
          </a:r>
          <a:r>
            <a:rPr lang="hr-HR" sz="4000" b="0" i="0" kern="1200" dirty="0" smtClean="0"/>
            <a:t>– neuspjeh 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107"/>
        <a:ext cx="11331019" cy="1437037"/>
      </dsp:txXfrm>
    </dsp:sp>
    <dsp:sp modelId="{7317DC83-5D0F-4AF5-8294-174F8E848FB5}">
      <dsp:nvSpPr>
        <dsp:cNvPr id="0" name=""/>
        <dsp:cNvSpPr/>
      </dsp:nvSpPr>
      <dsp:spPr>
        <a:xfrm>
          <a:off x="0" y="1439144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439144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>
              <a:solidFill>
                <a:schemeClr val="tx1"/>
              </a:solidFill>
            </a:rPr>
            <a:t>Nakon Staljinove smrti 1953. godine</a:t>
          </a:r>
          <a:r>
            <a:rPr lang="hr-HR" sz="4000" b="0" i="0" kern="1200" dirty="0"/>
            <a:t>, vodstvo SSSR-a preuzeo je </a:t>
          </a:r>
          <a:r>
            <a:rPr lang="hr-HR" sz="4000" b="1" i="0" kern="120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Nikita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Hruščov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439144"/>
        <a:ext cx="11331019" cy="1437037"/>
      </dsp:txXfrm>
    </dsp:sp>
    <dsp:sp modelId="{98F156EA-2CE7-4F60-899F-EF1013A0AFB5}">
      <dsp:nvSpPr>
        <dsp:cNvPr id="0" name=""/>
        <dsp:cNvSpPr/>
      </dsp:nvSpPr>
      <dsp:spPr>
        <a:xfrm>
          <a:off x="0" y="2876181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2876181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000" b="0" i="0" kern="1200" dirty="0" err="1"/>
            <a:t>Sovjeti</a:t>
          </a:r>
          <a:r>
            <a:rPr lang="it-IT" sz="4000" b="0" i="0" kern="1200" dirty="0"/>
            <a:t> su</a:t>
          </a:r>
          <a:r>
            <a:rPr lang="hr-HR" sz="4000" b="0" i="0" kern="1200" dirty="0"/>
            <a:t> odobrili pomoć Castru</a:t>
          </a:r>
          <a:r>
            <a:rPr lang="it-IT" sz="4000" b="0" i="0" kern="1200" dirty="0"/>
            <a:t> </a:t>
          </a:r>
          <a:r>
            <a:rPr lang="hr-HR" sz="4000" b="0" i="0" kern="1200" dirty="0"/>
            <a:t>i </a:t>
          </a:r>
          <a:r>
            <a:rPr lang="it-IT" sz="4000" b="0" i="0" kern="1200" dirty="0"/>
            <a:t>u </a:t>
          </a:r>
          <a:r>
            <a:rPr lang="it-IT" sz="4000" b="0" i="0" kern="1200" dirty="0" err="1"/>
            <a:t>Kubi</a:t>
          </a:r>
          <a:r>
            <a:rPr lang="it-IT" sz="4000" b="0" i="0" kern="1200" dirty="0"/>
            <a:t> </a:t>
          </a:r>
          <a:r>
            <a:rPr lang="it-IT" sz="4000" b="1" i="0" kern="120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instalirali</a:t>
          </a:r>
          <a:r>
            <a:rPr lang="it-IT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4000" b="1" i="0" kern="120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nuklearne</a:t>
          </a:r>
          <a:r>
            <a:rPr lang="it-IT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4000" b="1" i="0" kern="120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rakete</a:t>
          </a:r>
          <a:endParaRPr lang="en-US" sz="4000" b="1" u="none" kern="1200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876181"/>
        <a:ext cx="11331019" cy="1437037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107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107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1962. godine </a:t>
          </a:r>
          <a:r>
            <a:rPr lang="hr-HR" sz="4000" b="0" i="0" kern="1200" dirty="0"/>
            <a:t>– Kennedy je objavio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pomorsku blokadu Kube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107"/>
        <a:ext cx="11331019" cy="1437037"/>
      </dsp:txXfrm>
    </dsp:sp>
    <dsp:sp modelId="{7317DC83-5D0F-4AF5-8294-174F8E848FB5}">
      <dsp:nvSpPr>
        <dsp:cNvPr id="0" name=""/>
        <dsp:cNvSpPr/>
      </dsp:nvSpPr>
      <dsp:spPr>
        <a:xfrm>
          <a:off x="0" y="1439144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439144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Kriza je prijetila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izbijanjem nuklearnog rata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439144"/>
        <a:ext cx="11331019" cy="1437037"/>
      </dsp:txXfrm>
    </dsp:sp>
    <dsp:sp modelId="{98F156EA-2CE7-4F60-899F-EF1013A0AFB5}">
      <dsp:nvSpPr>
        <dsp:cNvPr id="0" name=""/>
        <dsp:cNvSpPr/>
      </dsp:nvSpPr>
      <dsp:spPr>
        <a:xfrm>
          <a:off x="0" y="2876181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2876181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Vođeni su pregovori između Hruščova i Kennedyja</a:t>
          </a:r>
          <a:endParaRPr lang="en-US" sz="4000" b="0" u="none" kern="1200" baseline="0" dirty="0">
            <a:solidFill>
              <a:schemeClr val="tx1"/>
            </a:solidFill>
            <a:effectLst/>
          </a:endParaRPr>
        </a:p>
      </dsp:txBody>
      <dsp:txXfrm>
        <a:off x="0" y="2876181"/>
        <a:ext cx="11331019" cy="143703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107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107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Hruščov </a:t>
          </a:r>
          <a:r>
            <a:rPr lang="hr-HR" sz="4000" b="0" i="0" kern="1200"/>
            <a:t>je naredio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povlačenje sovjetskih projektila iz Kube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107"/>
        <a:ext cx="11331019" cy="1437037"/>
      </dsp:txXfrm>
    </dsp:sp>
    <dsp:sp modelId="{7317DC83-5D0F-4AF5-8294-174F8E848FB5}">
      <dsp:nvSpPr>
        <dsp:cNvPr id="0" name=""/>
        <dsp:cNvSpPr/>
      </dsp:nvSpPr>
      <dsp:spPr>
        <a:xfrm>
          <a:off x="0" y="1439144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439144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Kennedy se obvezao da američka vojska neće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izvesti invaziju na otok</a:t>
          </a:r>
          <a:r>
            <a:rPr lang="hr-HR" sz="4000" b="1" i="0" kern="1200" dirty="0"/>
            <a:t> </a:t>
          </a:r>
          <a:r>
            <a:rPr lang="hr-HR" sz="4000" b="0" i="0" kern="1200" dirty="0"/>
            <a:t>i da će SAD povući rakete iz Turske</a:t>
          </a:r>
          <a:endParaRPr lang="en-US" sz="4000" b="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439144"/>
        <a:ext cx="11331019" cy="1437037"/>
      </dsp:txXfrm>
    </dsp:sp>
    <dsp:sp modelId="{98F156EA-2CE7-4F60-899F-EF1013A0AFB5}">
      <dsp:nvSpPr>
        <dsp:cNvPr id="0" name=""/>
        <dsp:cNvSpPr/>
      </dsp:nvSpPr>
      <dsp:spPr>
        <a:xfrm>
          <a:off x="0" y="2876181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2876181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Izbjegnut je ratni sukob</a:t>
          </a:r>
          <a:endParaRPr lang="en-US" sz="4000" b="0" u="none" kern="1200" baseline="0" dirty="0">
            <a:solidFill>
              <a:schemeClr val="tx1"/>
            </a:solidFill>
            <a:effectLst/>
          </a:endParaRPr>
        </a:p>
      </dsp:txBody>
      <dsp:txXfrm>
        <a:off x="0" y="2876181"/>
        <a:ext cx="11331019" cy="143703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107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107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Veći dio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Indokine</a:t>
          </a:r>
          <a:r>
            <a:rPr lang="hr-HR" sz="4000" b="1" i="0" kern="1200" dirty="0"/>
            <a:t> </a:t>
          </a:r>
          <a:r>
            <a:rPr lang="hr-HR" sz="4000" b="0" i="0" kern="1200" dirty="0"/>
            <a:t>prije Drugoga svjetskog rata bio je pod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francuskom upravom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107"/>
        <a:ext cx="11331019" cy="1437037"/>
      </dsp:txXfrm>
    </dsp:sp>
    <dsp:sp modelId="{7317DC83-5D0F-4AF5-8294-174F8E848FB5}">
      <dsp:nvSpPr>
        <dsp:cNvPr id="0" name=""/>
        <dsp:cNvSpPr/>
      </dsp:nvSpPr>
      <dsp:spPr>
        <a:xfrm>
          <a:off x="0" y="1439144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439144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Vijetnamski komunisti, predvođeni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 </a:t>
          </a:r>
          <a:r>
            <a:rPr lang="hr-HR" sz="4000" b="1" i="0" kern="120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Ši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Minom</a:t>
          </a:r>
          <a:r>
            <a:rPr lang="hr-HR" sz="4000" b="0" i="0" kern="1200" dirty="0"/>
            <a:t>, suprotstavili su se Francuzima </a:t>
          </a:r>
          <a:endParaRPr lang="en-US" sz="4000" b="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439144"/>
        <a:ext cx="11331019" cy="1437037"/>
      </dsp:txXfrm>
    </dsp:sp>
    <dsp:sp modelId="{98F156EA-2CE7-4F60-899F-EF1013A0AFB5}">
      <dsp:nvSpPr>
        <dsp:cNvPr id="0" name=""/>
        <dsp:cNvSpPr/>
      </dsp:nvSpPr>
      <dsp:spPr>
        <a:xfrm>
          <a:off x="0" y="2876181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2876181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Rat je trajao do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1954. godine – vijetnamski komunisti izborili su neovisnost</a:t>
          </a:r>
          <a:endParaRPr lang="en-US" sz="4000" b="0" u="none" kern="1200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876181"/>
        <a:ext cx="11331019" cy="14370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1.7.2021.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2" descr="C:\Radni\Desktop\ppt-header-KLIO 8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" y="-8918"/>
            <a:ext cx="12192000" cy="1158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9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hyperlink" Target="https://www.youtube.com/watch?v=cmldij-S6Bg&amp;t=44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17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balkans.aljazeera.net/news/world/2019/11/6/pet-cinjenica-o-berlinskom-zidu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302B887-05EF-4A11-954B-6AD6BC4DA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728" y="2234153"/>
            <a:ext cx="9216272" cy="2185447"/>
          </a:xfrm>
          <a:custGeom>
            <a:avLst/>
            <a:gdLst>
              <a:gd name="connsiteX0" fmla="*/ 273181 w 9216272"/>
              <a:gd name="connsiteY0" fmla="*/ 273181 h 2185447"/>
              <a:gd name="connsiteX1" fmla="*/ 680000 w 9216272"/>
              <a:gd name="connsiteY1" fmla="*/ 273181 h 2185447"/>
              <a:gd name="connsiteX2" fmla="*/ 1520314 w 9216272"/>
              <a:gd name="connsiteY2" fmla="*/ 273181 h 2185447"/>
              <a:gd name="connsiteX3" fmla="*/ 2100531 w 9216272"/>
              <a:gd name="connsiteY3" fmla="*/ 273181 h 2185447"/>
              <a:gd name="connsiteX4" fmla="*/ 2594049 w 9216272"/>
              <a:gd name="connsiteY4" fmla="*/ 273181 h 2185447"/>
              <a:gd name="connsiteX5" fmla="*/ 3000868 w 9216272"/>
              <a:gd name="connsiteY5" fmla="*/ 273181 h 2185447"/>
              <a:gd name="connsiteX6" fmla="*/ 3407687 w 9216272"/>
              <a:gd name="connsiteY6" fmla="*/ 273181 h 2185447"/>
              <a:gd name="connsiteX7" fmla="*/ 3814506 w 9216272"/>
              <a:gd name="connsiteY7" fmla="*/ 273181 h 2185447"/>
              <a:gd name="connsiteX8" fmla="*/ 4394723 w 9216272"/>
              <a:gd name="connsiteY8" fmla="*/ 273181 h 2185447"/>
              <a:gd name="connsiteX9" fmla="*/ 5235037 w 9216272"/>
              <a:gd name="connsiteY9" fmla="*/ 273181 h 2185447"/>
              <a:gd name="connsiteX10" fmla="*/ 5988652 w 9216272"/>
              <a:gd name="connsiteY10" fmla="*/ 273181 h 2185447"/>
              <a:gd name="connsiteX11" fmla="*/ 6655569 w 9216272"/>
              <a:gd name="connsiteY11" fmla="*/ 273181 h 2185447"/>
              <a:gd name="connsiteX12" fmla="*/ 7062387 w 9216272"/>
              <a:gd name="connsiteY12" fmla="*/ 273181 h 2185447"/>
              <a:gd name="connsiteX13" fmla="*/ 7729304 w 9216272"/>
              <a:gd name="connsiteY13" fmla="*/ 273181 h 2185447"/>
              <a:gd name="connsiteX14" fmla="*/ 8943091 w 9216272"/>
              <a:gd name="connsiteY14" fmla="*/ 273181 h 2185447"/>
              <a:gd name="connsiteX15" fmla="*/ 8943091 w 9216272"/>
              <a:gd name="connsiteY15" fmla="*/ 803152 h 2185447"/>
              <a:gd name="connsiteX16" fmla="*/ 8943091 w 9216272"/>
              <a:gd name="connsiteY16" fmla="*/ 1333123 h 2185447"/>
              <a:gd name="connsiteX17" fmla="*/ 8943091 w 9216272"/>
              <a:gd name="connsiteY17" fmla="*/ 1912266 h 2185447"/>
              <a:gd name="connsiteX18" fmla="*/ 8362874 w 9216272"/>
              <a:gd name="connsiteY18" fmla="*/ 1912266 h 2185447"/>
              <a:gd name="connsiteX19" fmla="*/ 7782657 w 9216272"/>
              <a:gd name="connsiteY19" fmla="*/ 1912266 h 2185447"/>
              <a:gd name="connsiteX20" fmla="*/ 7115741 w 9216272"/>
              <a:gd name="connsiteY20" fmla="*/ 1912266 h 2185447"/>
              <a:gd name="connsiteX21" fmla="*/ 6448825 w 9216272"/>
              <a:gd name="connsiteY21" fmla="*/ 1912266 h 2185447"/>
              <a:gd name="connsiteX22" fmla="*/ 5868608 w 9216272"/>
              <a:gd name="connsiteY22" fmla="*/ 1912266 h 2185447"/>
              <a:gd name="connsiteX23" fmla="*/ 5201691 w 9216272"/>
              <a:gd name="connsiteY23" fmla="*/ 1912266 h 2185447"/>
              <a:gd name="connsiteX24" fmla="*/ 4794873 w 9216272"/>
              <a:gd name="connsiteY24" fmla="*/ 1912266 h 2185447"/>
              <a:gd name="connsiteX25" fmla="*/ 4127956 w 9216272"/>
              <a:gd name="connsiteY25" fmla="*/ 1912266 h 2185447"/>
              <a:gd name="connsiteX26" fmla="*/ 3461040 w 9216272"/>
              <a:gd name="connsiteY26" fmla="*/ 1912266 h 2185447"/>
              <a:gd name="connsiteX27" fmla="*/ 2967522 w 9216272"/>
              <a:gd name="connsiteY27" fmla="*/ 1912266 h 2185447"/>
              <a:gd name="connsiteX28" fmla="*/ 2474004 w 9216272"/>
              <a:gd name="connsiteY28" fmla="*/ 1912266 h 2185447"/>
              <a:gd name="connsiteX29" fmla="*/ 1720389 w 9216272"/>
              <a:gd name="connsiteY29" fmla="*/ 1912266 h 2185447"/>
              <a:gd name="connsiteX30" fmla="*/ 1313570 w 9216272"/>
              <a:gd name="connsiteY30" fmla="*/ 1912266 h 2185447"/>
              <a:gd name="connsiteX31" fmla="*/ 273181 w 9216272"/>
              <a:gd name="connsiteY31" fmla="*/ 1912266 h 2185447"/>
              <a:gd name="connsiteX32" fmla="*/ 273181 w 9216272"/>
              <a:gd name="connsiteY32" fmla="*/ 1398686 h 2185447"/>
              <a:gd name="connsiteX33" fmla="*/ 273181 w 9216272"/>
              <a:gd name="connsiteY33" fmla="*/ 885106 h 2185447"/>
              <a:gd name="connsiteX34" fmla="*/ 273181 w 9216272"/>
              <a:gd name="connsiteY34" fmla="*/ 273181 h 2185447"/>
              <a:gd name="connsiteX0" fmla="*/ 0 w 9216272"/>
              <a:gd name="connsiteY0" fmla="*/ 0 h 2185447"/>
              <a:gd name="connsiteX1" fmla="*/ 750468 w 9216272"/>
              <a:gd name="connsiteY1" fmla="*/ 0 h 2185447"/>
              <a:gd name="connsiteX2" fmla="*/ 1132285 w 9216272"/>
              <a:gd name="connsiteY2" fmla="*/ 0 h 2185447"/>
              <a:gd name="connsiteX3" fmla="*/ 1974915 w 9216272"/>
              <a:gd name="connsiteY3" fmla="*/ 0 h 2185447"/>
              <a:gd name="connsiteX4" fmla="*/ 2633221 w 9216272"/>
              <a:gd name="connsiteY4" fmla="*/ 0 h 2185447"/>
              <a:gd name="connsiteX5" fmla="*/ 3107200 w 9216272"/>
              <a:gd name="connsiteY5" fmla="*/ 0 h 2185447"/>
              <a:gd name="connsiteX6" fmla="*/ 3581180 w 9216272"/>
              <a:gd name="connsiteY6" fmla="*/ 0 h 2185447"/>
              <a:gd name="connsiteX7" fmla="*/ 4147322 w 9216272"/>
              <a:gd name="connsiteY7" fmla="*/ 0 h 2185447"/>
              <a:gd name="connsiteX8" fmla="*/ 4713465 w 9216272"/>
              <a:gd name="connsiteY8" fmla="*/ 0 h 2185447"/>
              <a:gd name="connsiteX9" fmla="*/ 5187445 w 9216272"/>
              <a:gd name="connsiteY9" fmla="*/ 0 h 2185447"/>
              <a:gd name="connsiteX10" fmla="*/ 5845750 w 9216272"/>
              <a:gd name="connsiteY10" fmla="*/ 0 h 2185447"/>
              <a:gd name="connsiteX11" fmla="*/ 6227567 w 9216272"/>
              <a:gd name="connsiteY11" fmla="*/ 0 h 2185447"/>
              <a:gd name="connsiteX12" fmla="*/ 6978035 w 9216272"/>
              <a:gd name="connsiteY12" fmla="*/ 0 h 2185447"/>
              <a:gd name="connsiteX13" fmla="*/ 7544177 w 9216272"/>
              <a:gd name="connsiteY13" fmla="*/ 0 h 2185447"/>
              <a:gd name="connsiteX14" fmla="*/ 8110319 w 9216272"/>
              <a:gd name="connsiteY14" fmla="*/ 0 h 2185447"/>
              <a:gd name="connsiteX15" fmla="*/ 8584299 w 9216272"/>
              <a:gd name="connsiteY15" fmla="*/ 0 h 2185447"/>
              <a:gd name="connsiteX16" fmla="*/ 9216272 w 9216272"/>
              <a:gd name="connsiteY16" fmla="*/ 0 h 2185447"/>
              <a:gd name="connsiteX17" fmla="*/ 8943091 w 9216272"/>
              <a:gd name="connsiteY17" fmla="*/ 273181 h 2185447"/>
              <a:gd name="connsiteX18" fmla="*/ 8276175 w 9216272"/>
              <a:gd name="connsiteY18" fmla="*/ 273181 h 2185447"/>
              <a:gd name="connsiteX19" fmla="*/ 7782657 w 9216272"/>
              <a:gd name="connsiteY19" fmla="*/ 273181 h 2185447"/>
              <a:gd name="connsiteX20" fmla="*/ 7289139 w 9216272"/>
              <a:gd name="connsiteY20" fmla="*/ 273181 h 2185447"/>
              <a:gd name="connsiteX21" fmla="*/ 6622223 w 9216272"/>
              <a:gd name="connsiteY21" fmla="*/ 273181 h 2185447"/>
              <a:gd name="connsiteX22" fmla="*/ 6215404 w 9216272"/>
              <a:gd name="connsiteY22" fmla="*/ 273181 h 2185447"/>
              <a:gd name="connsiteX23" fmla="*/ 5461789 w 9216272"/>
              <a:gd name="connsiteY23" fmla="*/ 273181 h 2185447"/>
              <a:gd name="connsiteX24" fmla="*/ 4794873 w 9216272"/>
              <a:gd name="connsiteY24" fmla="*/ 273181 h 2185447"/>
              <a:gd name="connsiteX25" fmla="*/ 4214655 w 9216272"/>
              <a:gd name="connsiteY25" fmla="*/ 273181 h 2185447"/>
              <a:gd name="connsiteX26" fmla="*/ 3374341 w 9216272"/>
              <a:gd name="connsiteY26" fmla="*/ 273181 h 2185447"/>
              <a:gd name="connsiteX27" fmla="*/ 2880823 w 9216272"/>
              <a:gd name="connsiteY27" fmla="*/ 273181 h 2185447"/>
              <a:gd name="connsiteX28" fmla="*/ 2387305 w 9216272"/>
              <a:gd name="connsiteY28" fmla="*/ 273181 h 2185447"/>
              <a:gd name="connsiteX29" fmla="*/ 1893787 w 9216272"/>
              <a:gd name="connsiteY29" fmla="*/ 273181 h 2185447"/>
              <a:gd name="connsiteX30" fmla="*/ 1226871 w 9216272"/>
              <a:gd name="connsiteY30" fmla="*/ 273181 h 2185447"/>
              <a:gd name="connsiteX31" fmla="*/ 273181 w 9216272"/>
              <a:gd name="connsiteY31" fmla="*/ 273181 h 2185447"/>
              <a:gd name="connsiteX32" fmla="*/ 0 w 9216272"/>
              <a:gd name="connsiteY32" fmla="*/ 0 h 2185447"/>
              <a:gd name="connsiteX0" fmla="*/ 0 w 9216272"/>
              <a:gd name="connsiteY0" fmla="*/ 2185447 h 2185447"/>
              <a:gd name="connsiteX1" fmla="*/ 273181 w 9216272"/>
              <a:gd name="connsiteY1" fmla="*/ 1912266 h 2185447"/>
              <a:gd name="connsiteX2" fmla="*/ 766699 w 9216272"/>
              <a:gd name="connsiteY2" fmla="*/ 1912266 h 2185447"/>
              <a:gd name="connsiteX3" fmla="*/ 1433615 w 9216272"/>
              <a:gd name="connsiteY3" fmla="*/ 1912266 h 2185447"/>
              <a:gd name="connsiteX4" fmla="*/ 1927133 w 9216272"/>
              <a:gd name="connsiteY4" fmla="*/ 1912266 h 2185447"/>
              <a:gd name="connsiteX5" fmla="*/ 2420651 w 9216272"/>
              <a:gd name="connsiteY5" fmla="*/ 1912266 h 2185447"/>
              <a:gd name="connsiteX6" fmla="*/ 3000868 w 9216272"/>
              <a:gd name="connsiteY6" fmla="*/ 1912266 h 2185447"/>
              <a:gd name="connsiteX7" fmla="*/ 3494386 w 9216272"/>
              <a:gd name="connsiteY7" fmla="*/ 1912266 h 2185447"/>
              <a:gd name="connsiteX8" fmla="*/ 4248001 w 9216272"/>
              <a:gd name="connsiteY8" fmla="*/ 1912266 h 2185447"/>
              <a:gd name="connsiteX9" fmla="*/ 5088316 w 9216272"/>
              <a:gd name="connsiteY9" fmla="*/ 1912266 h 2185447"/>
              <a:gd name="connsiteX10" fmla="*/ 5668533 w 9216272"/>
              <a:gd name="connsiteY10" fmla="*/ 1912266 h 2185447"/>
              <a:gd name="connsiteX11" fmla="*/ 6162051 w 9216272"/>
              <a:gd name="connsiteY11" fmla="*/ 1912266 h 2185447"/>
              <a:gd name="connsiteX12" fmla="*/ 6568869 w 9216272"/>
              <a:gd name="connsiteY12" fmla="*/ 1912266 h 2185447"/>
              <a:gd name="connsiteX13" fmla="*/ 7149087 w 9216272"/>
              <a:gd name="connsiteY13" fmla="*/ 1912266 h 2185447"/>
              <a:gd name="connsiteX14" fmla="*/ 7816003 w 9216272"/>
              <a:gd name="connsiteY14" fmla="*/ 1912266 h 2185447"/>
              <a:gd name="connsiteX15" fmla="*/ 8943091 w 9216272"/>
              <a:gd name="connsiteY15" fmla="*/ 1912266 h 2185447"/>
              <a:gd name="connsiteX16" fmla="*/ 9216272 w 9216272"/>
              <a:gd name="connsiteY16" fmla="*/ 2185447 h 2185447"/>
              <a:gd name="connsiteX17" fmla="*/ 8834455 w 9216272"/>
              <a:gd name="connsiteY17" fmla="*/ 2185447 h 2185447"/>
              <a:gd name="connsiteX18" fmla="*/ 7991824 w 9216272"/>
              <a:gd name="connsiteY18" fmla="*/ 2185447 h 2185447"/>
              <a:gd name="connsiteX19" fmla="*/ 7610007 w 9216272"/>
              <a:gd name="connsiteY19" fmla="*/ 2185447 h 2185447"/>
              <a:gd name="connsiteX20" fmla="*/ 7043865 w 9216272"/>
              <a:gd name="connsiteY20" fmla="*/ 2185447 h 2185447"/>
              <a:gd name="connsiteX21" fmla="*/ 6201234 w 9216272"/>
              <a:gd name="connsiteY21" fmla="*/ 2185447 h 2185447"/>
              <a:gd name="connsiteX22" fmla="*/ 5819417 w 9216272"/>
              <a:gd name="connsiteY22" fmla="*/ 2185447 h 2185447"/>
              <a:gd name="connsiteX23" fmla="*/ 5253275 w 9216272"/>
              <a:gd name="connsiteY23" fmla="*/ 2185447 h 2185447"/>
              <a:gd name="connsiteX24" fmla="*/ 4687133 w 9216272"/>
              <a:gd name="connsiteY24" fmla="*/ 2185447 h 2185447"/>
              <a:gd name="connsiteX25" fmla="*/ 4028827 w 9216272"/>
              <a:gd name="connsiteY25" fmla="*/ 2185447 h 2185447"/>
              <a:gd name="connsiteX26" fmla="*/ 3370522 w 9216272"/>
              <a:gd name="connsiteY26" fmla="*/ 2185447 h 2185447"/>
              <a:gd name="connsiteX27" fmla="*/ 2527892 w 9216272"/>
              <a:gd name="connsiteY27" fmla="*/ 2185447 h 2185447"/>
              <a:gd name="connsiteX28" fmla="*/ 2146075 w 9216272"/>
              <a:gd name="connsiteY28" fmla="*/ 2185447 h 2185447"/>
              <a:gd name="connsiteX29" fmla="*/ 1672095 w 9216272"/>
              <a:gd name="connsiteY29" fmla="*/ 2185447 h 2185447"/>
              <a:gd name="connsiteX30" fmla="*/ 921627 w 9216272"/>
              <a:gd name="connsiteY30" fmla="*/ 2185447 h 2185447"/>
              <a:gd name="connsiteX31" fmla="*/ 0 w 9216272"/>
              <a:gd name="connsiteY31" fmla="*/ 2185447 h 2185447"/>
              <a:gd name="connsiteX0" fmla="*/ 0 w 9216272"/>
              <a:gd name="connsiteY0" fmla="*/ 0 h 2185447"/>
              <a:gd name="connsiteX1" fmla="*/ 273181 w 9216272"/>
              <a:gd name="connsiteY1" fmla="*/ 273181 h 2185447"/>
              <a:gd name="connsiteX2" fmla="*/ 273181 w 9216272"/>
              <a:gd name="connsiteY2" fmla="*/ 852324 h 2185447"/>
              <a:gd name="connsiteX3" fmla="*/ 273181 w 9216272"/>
              <a:gd name="connsiteY3" fmla="*/ 1415077 h 2185447"/>
              <a:gd name="connsiteX4" fmla="*/ 273181 w 9216272"/>
              <a:gd name="connsiteY4" fmla="*/ 1912266 h 2185447"/>
              <a:gd name="connsiteX5" fmla="*/ 0 w 9216272"/>
              <a:gd name="connsiteY5" fmla="*/ 2185447 h 2185447"/>
              <a:gd name="connsiteX6" fmla="*/ 0 w 9216272"/>
              <a:gd name="connsiteY6" fmla="*/ 1595376 h 2185447"/>
              <a:gd name="connsiteX7" fmla="*/ 0 w 9216272"/>
              <a:gd name="connsiteY7" fmla="*/ 1070869 h 2185447"/>
              <a:gd name="connsiteX8" fmla="*/ 0 w 9216272"/>
              <a:gd name="connsiteY8" fmla="*/ 568216 h 2185447"/>
              <a:gd name="connsiteX9" fmla="*/ 0 w 9216272"/>
              <a:gd name="connsiteY9" fmla="*/ 0 h 2185447"/>
              <a:gd name="connsiteX0" fmla="*/ 9216272 w 9216272"/>
              <a:gd name="connsiteY0" fmla="*/ 0 h 2185447"/>
              <a:gd name="connsiteX1" fmla="*/ 9216272 w 9216272"/>
              <a:gd name="connsiteY1" fmla="*/ 480798 h 2185447"/>
              <a:gd name="connsiteX2" fmla="*/ 9216272 w 9216272"/>
              <a:gd name="connsiteY2" fmla="*/ 1070869 h 2185447"/>
              <a:gd name="connsiteX3" fmla="*/ 9216272 w 9216272"/>
              <a:gd name="connsiteY3" fmla="*/ 1573522 h 2185447"/>
              <a:gd name="connsiteX4" fmla="*/ 9216272 w 9216272"/>
              <a:gd name="connsiteY4" fmla="*/ 2185447 h 2185447"/>
              <a:gd name="connsiteX5" fmla="*/ 8943091 w 9216272"/>
              <a:gd name="connsiteY5" fmla="*/ 1912266 h 2185447"/>
              <a:gd name="connsiteX6" fmla="*/ 8943091 w 9216272"/>
              <a:gd name="connsiteY6" fmla="*/ 1382295 h 2185447"/>
              <a:gd name="connsiteX7" fmla="*/ 8943091 w 9216272"/>
              <a:gd name="connsiteY7" fmla="*/ 852324 h 2185447"/>
              <a:gd name="connsiteX8" fmla="*/ 8943091 w 9216272"/>
              <a:gd name="connsiteY8" fmla="*/ 273181 h 2185447"/>
              <a:gd name="connsiteX9" fmla="*/ 9216272 w 9216272"/>
              <a:gd name="connsiteY9" fmla="*/ 0 h 2185447"/>
              <a:gd name="connsiteX0" fmla="*/ 0 w 9216272"/>
              <a:gd name="connsiteY0" fmla="*/ 0 h 2185447"/>
              <a:gd name="connsiteX1" fmla="*/ 658305 w 9216272"/>
              <a:gd name="connsiteY1" fmla="*/ 0 h 2185447"/>
              <a:gd name="connsiteX2" fmla="*/ 1408773 w 9216272"/>
              <a:gd name="connsiteY2" fmla="*/ 0 h 2185447"/>
              <a:gd name="connsiteX3" fmla="*/ 2067078 w 9216272"/>
              <a:gd name="connsiteY3" fmla="*/ 0 h 2185447"/>
              <a:gd name="connsiteX4" fmla="*/ 2448895 w 9216272"/>
              <a:gd name="connsiteY4" fmla="*/ 0 h 2185447"/>
              <a:gd name="connsiteX5" fmla="*/ 3107200 w 9216272"/>
              <a:gd name="connsiteY5" fmla="*/ 0 h 2185447"/>
              <a:gd name="connsiteX6" fmla="*/ 3765505 w 9216272"/>
              <a:gd name="connsiteY6" fmla="*/ 0 h 2185447"/>
              <a:gd name="connsiteX7" fmla="*/ 4331648 w 9216272"/>
              <a:gd name="connsiteY7" fmla="*/ 0 h 2185447"/>
              <a:gd name="connsiteX8" fmla="*/ 5174278 w 9216272"/>
              <a:gd name="connsiteY8" fmla="*/ 0 h 2185447"/>
              <a:gd name="connsiteX9" fmla="*/ 6016909 w 9216272"/>
              <a:gd name="connsiteY9" fmla="*/ 0 h 2185447"/>
              <a:gd name="connsiteX10" fmla="*/ 6675214 w 9216272"/>
              <a:gd name="connsiteY10" fmla="*/ 0 h 2185447"/>
              <a:gd name="connsiteX11" fmla="*/ 7425682 w 9216272"/>
              <a:gd name="connsiteY11" fmla="*/ 0 h 2185447"/>
              <a:gd name="connsiteX12" fmla="*/ 8083987 w 9216272"/>
              <a:gd name="connsiteY12" fmla="*/ 0 h 2185447"/>
              <a:gd name="connsiteX13" fmla="*/ 9216272 w 9216272"/>
              <a:gd name="connsiteY13" fmla="*/ 0 h 2185447"/>
              <a:gd name="connsiteX14" fmla="*/ 9216272 w 9216272"/>
              <a:gd name="connsiteY14" fmla="*/ 590071 h 2185447"/>
              <a:gd name="connsiteX15" fmla="*/ 9216272 w 9216272"/>
              <a:gd name="connsiteY15" fmla="*/ 1114578 h 2185447"/>
              <a:gd name="connsiteX16" fmla="*/ 9216272 w 9216272"/>
              <a:gd name="connsiteY16" fmla="*/ 1682794 h 2185447"/>
              <a:gd name="connsiteX17" fmla="*/ 9216272 w 9216272"/>
              <a:gd name="connsiteY17" fmla="*/ 2185447 h 2185447"/>
              <a:gd name="connsiteX18" fmla="*/ 8373641 w 9216272"/>
              <a:gd name="connsiteY18" fmla="*/ 2185447 h 2185447"/>
              <a:gd name="connsiteX19" fmla="*/ 7807499 w 9216272"/>
              <a:gd name="connsiteY19" fmla="*/ 2185447 h 2185447"/>
              <a:gd name="connsiteX20" fmla="*/ 7425682 w 9216272"/>
              <a:gd name="connsiteY20" fmla="*/ 2185447 h 2185447"/>
              <a:gd name="connsiteX21" fmla="*/ 6767377 w 9216272"/>
              <a:gd name="connsiteY21" fmla="*/ 2185447 h 2185447"/>
              <a:gd name="connsiteX22" fmla="*/ 5924746 w 9216272"/>
              <a:gd name="connsiteY22" fmla="*/ 2185447 h 2185447"/>
              <a:gd name="connsiteX23" fmla="*/ 5082116 w 9216272"/>
              <a:gd name="connsiteY23" fmla="*/ 2185447 h 2185447"/>
              <a:gd name="connsiteX24" fmla="*/ 4423811 w 9216272"/>
              <a:gd name="connsiteY24" fmla="*/ 2185447 h 2185447"/>
              <a:gd name="connsiteX25" fmla="*/ 4041994 w 9216272"/>
              <a:gd name="connsiteY25" fmla="*/ 2185447 h 2185447"/>
              <a:gd name="connsiteX26" fmla="*/ 3199363 w 9216272"/>
              <a:gd name="connsiteY26" fmla="*/ 2185447 h 2185447"/>
              <a:gd name="connsiteX27" fmla="*/ 2817546 w 9216272"/>
              <a:gd name="connsiteY27" fmla="*/ 2185447 h 2185447"/>
              <a:gd name="connsiteX28" fmla="*/ 2159241 w 9216272"/>
              <a:gd name="connsiteY28" fmla="*/ 2185447 h 2185447"/>
              <a:gd name="connsiteX29" fmla="*/ 1408773 w 9216272"/>
              <a:gd name="connsiteY29" fmla="*/ 2185447 h 2185447"/>
              <a:gd name="connsiteX30" fmla="*/ 934793 w 9216272"/>
              <a:gd name="connsiteY30" fmla="*/ 2185447 h 2185447"/>
              <a:gd name="connsiteX31" fmla="*/ 0 w 9216272"/>
              <a:gd name="connsiteY31" fmla="*/ 2185447 h 2185447"/>
              <a:gd name="connsiteX32" fmla="*/ 0 w 9216272"/>
              <a:gd name="connsiteY32" fmla="*/ 1639085 h 2185447"/>
              <a:gd name="connsiteX33" fmla="*/ 0 w 9216272"/>
              <a:gd name="connsiteY33" fmla="*/ 1136432 h 2185447"/>
              <a:gd name="connsiteX34" fmla="*/ 0 w 9216272"/>
              <a:gd name="connsiteY34" fmla="*/ 546362 h 2185447"/>
              <a:gd name="connsiteX35" fmla="*/ 0 w 9216272"/>
              <a:gd name="connsiteY35" fmla="*/ 0 h 2185447"/>
              <a:gd name="connsiteX36" fmla="*/ 273181 w 9216272"/>
              <a:gd name="connsiteY36" fmla="*/ 273181 h 2185447"/>
              <a:gd name="connsiteX37" fmla="*/ 1026796 w 9216272"/>
              <a:gd name="connsiteY37" fmla="*/ 273181 h 2185447"/>
              <a:gd name="connsiteX38" fmla="*/ 1520314 w 9216272"/>
              <a:gd name="connsiteY38" fmla="*/ 273181 h 2185447"/>
              <a:gd name="connsiteX39" fmla="*/ 1927133 w 9216272"/>
              <a:gd name="connsiteY39" fmla="*/ 273181 h 2185447"/>
              <a:gd name="connsiteX40" fmla="*/ 2680748 w 9216272"/>
              <a:gd name="connsiteY40" fmla="*/ 273181 h 2185447"/>
              <a:gd name="connsiteX41" fmla="*/ 3347664 w 9216272"/>
              <a:gd name="connsiteY41" fmla="*/ 273181 h 2185447"/>
              <a:gd name="connsiteX42" fmla="*/ 3927882 w 9216272"/>
              <a:gd name="connsiteY42" fmla="*/ 273181 h 2185447"/>
              <a:gd name="connsiteX43" fmla="*/ 4681497 w 9216272"/>
              <a:gd name="connsiteY43" fmla="*/ 273181 h 2185447"/>
              <a:gd name="connsiteX44" fmla="*/ 5348413 w 9216272"/>
              <a:gd name="connsiteY44" fmla="*/ 273181 h 2185447"/>
              <a:gd name="connsiteX45" fmla="*/ 5928630 w 9216272"/>
              <a:gd name="connsiteY45" fmla="*/ 273181 h 2185447"/>
              <a:gd name="connsiteX46" fmla="*/ 6335449 w 9216272"/>
              <a:gd name="connsiteY46" fmla="*/ 273181 h 2185447"/>
              <a:gd name="connsiteX47" fmla="*/ 6828967 w 9216272"/>
              <a:gd name="connsiteY47" fmla="*/ 273181 h 2185447"/>
              <a:gd name="connsiteX48" fmla="*/ 7235786 w 9216272"/>
              <a:gd name="connsiteY48" fmla="*/ 273181 h 2185447"/>
              <a:gd name="connsiteX49" fmla="*/ 7816003 w 9216272"/>
              <a:gd name="connsiteY49" fmla="*/ 273181 h 2185447"/>
              <a:gd name="connsiteX50" fmla="*/ 8943091 w 9216272"/>
              <a:gd name="connsiteY50" fmla="*/ 273181 h 2185447"/>
              <a:gd name="connsiteX51" fmla="*/ 8943091 w 9216272"/>
              <a:gd name="connsiteY51" fmla="*/ 786761 h 2185447"/>
              <a:gd name="connsiteX52" fmla="*/ 8943091 w 9216272"/>
              <a:gd name="connsiteY52" fmla="*/ 1365904 h 2185447"/>
              <a:gd name="connsiteX53" fmla="*/ 8943091 w 9216272"/>
              <a:gd name="connsiteY53" fmla="*/ 1912266 h 2185447"/>
              <a:gd name="connsiteX54" fmla="*/ 8536272 w 9216272"/>
              <a:gd name="connsiteY54" fmla="*/ 1912266 h 2185447"/>
              <a:gd name="connsiteX55" fmla="*/ 7869356 w 9216272"/>
              <a:gd name="connsiteY55" fmla="*/ 1912266 h 2185447"/>
              <a:gd name="connsiteX56" fmla="*/ 7289139 w 9216272"/>
              <a:gd name="connsiteY56" fmla="*/ 1912266 h 2185447"/>
              <a:gd name="connsiteX57" fmla="*/ 6795621 w 9216272"/>
              <a:gd name="connsiteY57" fmla="*/ 1912266 h 2185447"/>
              <a:gd name="connsiteX58" fmla="*/ 6128705 w 9216272"/>
              <a:gd name="connsiteY58" fmla="*/ 1912266 h 2185447"/>
              <a:gd name="connsiteX59" fmla="*/ 5288390 w 9216272"/>
              <a:gd name="connsiteY59" fmla="*/ 1912266 h 2185447"/>
              <a:gd name="connsiteX60" fmla="*/ 4881572 w 9216272"/>
              <a:gd name="connsiteY60" fmla="*/ 1912266 h 2185447"/>
              <a:gd name="connsiteX61" fmla="*/ 4214655 w 9216272"/>
              <a:gd name="connsiteY61" fmla="*/ 1912266 h 2185447"/>
              <a:gd name="connsiteX62" fmla="*/ 3461040 w 9216272"/>
              <a:gd name="connsiteY62" fmla="*/ 1912266 h 2185447"/>
              <a:gd name="connsiteX63" fmla="*/ 2794124 w 9216272"/>
              <a:gd name="connsiteY63" fmla="*/ 1912266 h 2185447"/>
              <a:gd name="connsiteX64" fmla="*/ 2040509 w 9216272"/>
              <a:gd name="connsiteY64" fmla="*/ 1912266 h 2185447"/>
              <a:gd name="connsiteX65" fmla="*/ 1286894 w 9216272"/>
              <a:gd name="connsiteY65" fmla="*/ 1912266 h 2185447"/>
              <a:gd name="connsiteX66" fmla="*/ 273181 w 9216272"/>
              <a:gd name="connsiteY66" fmla="*/ 1912266 h 2185447"/>
              <a:gd name="connsiteX67" fmla="*/ 273181 w 9216272"/>
              <a:gd name="connsiteY67" fmla="*/ 1349513 h 2185447"/>
              <a:gd name="connsiteX68" fmla="*/ 273181 w 9216272"/>
              <a:gd name="connsiteY68" fmla="*/ 786761 h 2185447"/>
              <a:gd name="connsiteX69" fmla="*/ 273181 w 9216272"/>
              <a:gd name="connsiteY69" fmla="*/ 273181 h 2185447"/>
              <a:gd name="connsiteX70" fmla="*/ 0 w 9216272"/>
              <a:gd name="connsiteY70" fmla="*/ 0 h 2185447"/>
              <a:gd name="connsiteX71" fmla="*/ 273181 w 9216272"/>
              <a:gd name="connsiteY71" fmla="*/ 273181 h 2185447"/>
              <a:gd name="connsiteX72" fmla="*/ 0 w 9216272"/>
              <a:gd name="connsiteY72" fmla="*/ 2185447 h 2185447"/>
              <a:gd name="connsiteX73" fmla="*/ 273181 w 9216272"/>
              <a:gd name="connsiteY73" fmla="*/ 1912266 h 2185447"/>
              <a:gd name="connsiteX74" fmla="*/ 9216272 w 9216272"/>
              <a:gd name="connsiteY74" fmla="*/ 0 h 2185447"/>
              <a:gd name="connsiteX75" fmla="*/ 8943091 w 9216272"/>
              <a:gd name="connsiteY75" fmla="*/ 273181 h 2185447"/>
              <a:gd name="connsiteX76" fmla="*/ 9216272 w 9216272"/>
              <a:gd name="connsiteY76" fmla="*/ 2185447 h 2185447"/>
              <a:gd name="connsiteX77" fmla="*/ 8943091 w 9216272"/>
              <a:gd name="connsiteY77" fmla="*/ 1912266 h 218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216272" h="2185447" stroke="0" extrusionOk="0">
                <a:moveTo>
                  <a:pt x="273181" y="273181"/>
                </a:moveTo>
                <a:cubicBezTo>
                  <a:pt x="439906" y="255490"/>
                  <a:pt x="576648" y="270379"/>
                  <a:pt x="680000" y="273181"/>
                </a:cubicBezTo>
                <a:cubicBezTo>
                  <a:pt x="783352" y="275983"/>
                  <a:pt x="1315106" y="297494"/>
                  <a:pt x="1520314" y="273181"/>
                </a:cubicBezTo>
                <a:cubicBezTo>
                  <a:pt x="1725522" y="248868"/>
                  <a:pt x="1976851" y="257491"/>
                  <a:pt x="2100531" y="273181"/>
                </a:cubicBezTo>
                <a:cubicBezTo>
                  <a:pt x="2224211" y="288871"/>
                  <a:pt x="2488455" y="276693"/>
                  <a:pt x="2594049" y="273181"/>
                </a:cubicBezTo>
                <a:cubicBezTo>
                  <a:pt x="2699643" y="269669"/>
                  <a:pt x="2912548" y="289045"/>
                  <a:pt x="3000868" y="273181"/>
                </a:cubicBezTo>
                <a:cubicBezTo>
                  <a:pt x="3089188" y="257317"/>
                  <a:pt x="3259642" y="269135"/>
                  <a:pt x="3407687" y="273181"/>
                </a:cubicBezTo>
                <a:cubicBezTo>
                  <a:pt x="3555732" y="277227"/>
                  <a:pt x="3699157" y="264693"/>
                  <a:pt x="3814506" y="273181"/>
                </a:cubicBezTo>
                <a:cubicBezTo>
                  <a:pt x="3929855" y="281669"/>
                  <a:pt x="4108641" y="299672"/>
                  <a:pt x="4394723" y="273181"/>
                </a:cubicBezTo>
                <a:cubicBezTo>
                  <a:pt x="4680805" y="246690"/>
                  <a:pt x="4948143" y="251208"/>
                  <a:pt x="5235037" y="273181"/>
                </a:cubicBezTo>
                <a:cubicBezTo>
                  <a:pt x="5521931" y="295154"/>
                  <a:pt x="5809426" y="270441"/>
                  <a:pt x="5988652" y="273181"/>
                </a:cubicBezTo>
                <a:cubicBezTo>
                  <a:pt x="6167878" y="275921"/>
                  <a:pt x="6442337" y="259332"/>
                  <a:pt x="6655569" y="273181"/>
                </a:cubicBezTo>
                <a:cubicBezTo>
                  <a:pt x="6868801" y="287030"/>
                  <a:pt x="6896824" y="284975"/>
                  <a:pt x="7062387" y="273181"/>
                </a:cubicBezTo>
                <a:cubicBezTo>
                  <a:pt x="7227950" y="261387"/>
                  <a:pt x="7512314" y="264721"/>
                  <a:pt x="7729304" y="273181"/>
                </a:cubicBezTo>
                <a:cubicBezTo>
                  <a:pt x="7946294" y="281641"/>
                  <a:pt x="8485384" y="226204"/>
                  <a:pt x="8943091" y="273181"/>
                </a:cubicBezTo>
                <a:cubicBezTo>
                  <a:pt x="8942059" y="396423"/>
                  <a:pt x="8965444" y="570334"/>
                  <a:pt x="8943091" y="803152"/>
                </a:cubicBezTo>
                <a:cubicBezTo>
                  <a:pt x="8920738" y="1035970"/>
                  <a:pt x="8917854" y="1074445"/>
                  <a:pt x="8943091" y="1333123"/>
                </a:cubicBezTo>
                <a:cubicBezTo>
                  <a:pt x="8968328" y="1591801"/>
                  <a:pt x="8936454" y="1672662"/>
                  <a:pt x="8943091" y="1912266"/>
                </a:cubicBezTo>
                <a:cubicBezTo>
                  <a:pt x="8811352" y="1885030"/>
                  <a:pt x="8503672" y="1917786"/>
                  <a:pt x="8362874" y="1912266"/>
                </a:cubicBezTo>
                <a:cubicBezTo>
                  <a:pt x="8222076" y="1906746"/>
                  <a:pt x="8061305" y="1896560"/>
                  <a:pt x="7782657" y="1912266"/>
                </a:cubicBezTo>
                <a:cubicBezTo>
                  <a:pt x="7504009" y="1927972"/>
                  <a:pt x="7286292" y="1895002"/>
                  <a:pt x="7115741" y="1912266"/>
                </a:cubicBezTo>
                <a:cubicBezTo>
                  <a:pt x="6945190" y="1929530"/>
                  <a:pt x="6682392" y="1884215"/>
                  <a:pt x="6448825" y="1912266"/>
                </a:cubicBezTo>
                <a:cubicBezTo>
                  <a:pt x="6215258" y="1940317"/>
                  <a:pt x="6153419" y="1915263"/>
                  <a:pt x="5868608" y="1912266"/>
                </a:cubicBezTo>
                <a:cubicBezTo>
                  <a:pt x="5583797" y="1909269"/>
                  <a:pt x="5339580" y="1883009"/>
                  <a:pt x="5201691" y="1912266"/>
                </a:cubicBezTo>
                <a:cubicBezTo>
                  <a:pt x="5063802" y="1941523"/>
                  <a:pt x="4901474" y="1921520"/>
                  <a:pt x="4794873" y="1912266"/>
                </a:cubicBezTo>
                <a:cubicBezTo>
                  <a:pt x="4688272" y="1903012"/>
                  <a:pt x="4303959" y="1939993"/>
                  <a:pt x="4127956" y="1912266"/>
                </a:cubicBezTo>
                <a:cubicBezTo>
                  <a:pt x="3951953" y="1884539"/>
                  <a:pt x="3784985" y="1893263"/>
                  <a:pt x="3461040" y="1912266"/>
                </a:cubicBezTo>
                <a:cubicBezTo>
                  <a:pt x="3137095" y="1931269"/>
                  <a:pt x="3084197" y="1919381"/>
                  <a:pt x="2967522" y="1912266"/>
                </a:cubicBezTo>
                <a:cubicBezTo>
                  <a:pt x="2850847" y="1905151"/>
                  <a:pt x="2653505" y="1889257"/>
                  <a:pt x="2474004" y="1912266"/>
                </a:cubicBezTo>
                <a:cubicBezTo>
                  <a:pt x="2294503" y="1935275"/>
                  <a:pt x="2068456" y="1886265"/>
                  <a:pt x="1720389" y="1912266"/>
                </a:cubicBezTo>
                <a:cubicBezTo>
                  <a:pt x="1372323" y="1938267"/>
                  <a:pt x="1507219" y="1908838"/>
                  <a:pt x="1313570" y="1912266"/>
                </a:cubicBezTo>
                <a:cubicBezTo>
                  <a:pt x="1119921" y="1915694"/>
                  <a:pt x="758833" y="1953471"/>
                  <a:pt x="273181" y="1912266"/>
                </a:cubicBezTo>
                <a:cubicBezTo>
                  <a:pt x="254688" y="1758057"/>
                  <a:pt x="263530" y="1581504"/>
                  <a:pt x="273181" y="1398686"/>
                </a:cubicBezTo>
                <a:cubicBezTo>
                  <a:pt x="282832" y="1215868"/>
                  <a:pt x="294661" y="1031488"/>
                  <a:pt x="273181" y="885106"/>
                </a:cubicBezTo>
                <a:cubicBezTo>
                  <a:pt x="251701" y="738724"/>
                  <a:pt x="251629" y="421351"/>
                  <a:pt x="273181" y="273181"/>
                </a:cubicBezTo>
                <a:close/>
              </a:path>
              <a:path w="9216272" h="2185447" fill="lightenLess" stroke="0" extrusionOk="0">
                <a:moveTo>
                  <a:pt x="0" y="0"/>
                </a:moveTo>
                <a:cubicBezTo>
                  <a:pt x="217106" y="-3695"/>
                  <a:pt x="401825" y="21273"/>
                  <a:pt x="750468" y="0"/>
                </a:cubicBezTo>
                <a:cubicBezTo>
                  <a:pt x="1099111" y="-21273"/>
                  <a:pt x="960344" y="-14712"/>
                  <a:pt x="1132285" y="0"/>
                </a:cubicBezTo>
                <a:cubicBezTo>
                  <a:pt x="1304226" y="14712"/>
                  <a:pt x="1672708" y="-13650"/>
                  <a:pt x="1974915" y="0"/>
                </a:cubicBezTo>
                <a:cubicBezTo>
                  <a:pt x="2277122" y="13650"/>
                  <a:pt x="2339027" y="6844"/>
                  <a:pt x="2633221" y="0"/>
                </a:cubicBezTo>
                <a:cubicBezTo>
                  <a:pt x="2927415" y="-6844"/>
                  <a:pt x="2908319" y="-1934"/>
                  <a:pt x="3107200" y="0"/>
                </a:cubicBezTo>
                <a:cubicBezTo>
                  <a:pt x="3306081" y="1934"/>
                  <a:pt x="3475803" y="-11947"/>
                  <a:pt x="3581180" y="0"/>
                </a:cubicBezTo>
                <a:cubicBezTo>
                  <a:pt x="3686557" y="11947"/>
                  <a:pt x="4025198" y="-11424"/>
                  <a:pt x="4147322" y="0"/>
                </a:cubicBezTo>
                <a:cubicBezTo>
                  <a:pt x="4269446" y="11424"/>
                  <a:pt x="4564973" y="-1794"/>
                  <a:pt x="4713465" y="0"/>
                </a:cubicBezTo>
                <a:cubicBezTo>
                  <a:pt x="4861957" y="1794"/>
                  <a:pt x="5061296" y="13348"/>
                  <a:pt x="5187445" y="0"/>
                </a:cubicBezTo>
                <a:cubicBezTo>
                  <a:pt x="5313594" y="-13348"/>
                  <a:pt x="5703680" y="-30894"/>
                  <a:pt x="5845750" y="0"/>
                </a:cubicBezTo>
                <a:cubicBezTo>
                  <a:pt x="5987821" y="30894"/>
                  <a:pt x="6140849" y="-2518"/>
                  <a:pt x="6227567" y="0"/>
                </a:cubicBezTo>
                <a:cubicBezTo>
                  <a:pt x="6314285" y="2518"/>
                  <a:pt x="6759608" y="-33094"/>
                  <a:pt x="6978035" y="0"/>
                </a:cubicBezTo>
                <a:cubicBezTo>
                  <a:pt x="7196462" y="33094"/>
                  <a:pt x="7269232" y="-20009"/>
                  <a:pt x="7544177" y="0"/>
                </a:cubicBezTo>
                <a:cubicBezTo>
                  <a:pt x="7819122" y="20009"/>
                  <a:pt x="7944333" y="11108"/>
                  <a:pt x="8110319" y="0"/>
                </a:cubicBezTo>
                <a:cubicBezTo>
                  <a:pt x="8276305" y="-11108"/>
                  <a:pt x="8466422" y="-3129"/>
                  <a:pt x="8584299" y="0"/>
                </a:cubicBezTo>
                <a:cubicBezTo>
                  <a:pt x="8702176" y="3129"/>
                  <a:pt x="8991386" y="19765"/>
                  <a:pt x="9216272" y="0"/>
                </a:cubicBezTo>
                <a:cubicBezTo>
                  <a:pt x="9085756" y="133828"/>
                  <a:pt x="9050608" y="190265"/>
                  <a:pt x="8943091" y="273181"/>
                </a:cubicBezTo>
                <a:cubicBezTo>
                  <a:pt x="8743262" y="306281"/>
                  <a:pt x="8417968" y="305537"/>
                  <a:pt x="8276175" y="273181"/>
                </a:cubicBezTo>
                <a:cubicBezTo>
                  <a:pt x="8134382" y="240825"/>
                  <a:pt x="7960090" y="283330"/>
                  <a:pt x="7782657" y="273181"/>
                </a:cubicBezTo>
                <a:cubicBezTo>
                  <a:pt x="7605224" y="263032"/>
                  <a:pt x="7411142" y="282442"/>
                  <a:pt x="7289139" y="273181"/>
                </a:cubicBezTo>
                <a:cubicBezTo>
                  <a:pt x="7167136" y="263920"/>
                  <a:pt x="6900841" y="277426"/>
                  <a:pt x="6622223" y="273181"/>
                </a:cubicBezTo>
                <a:cubicBezTo>
                  <a:pt x="6343605" y="268936"/>
                  <a:pt x="6415257" y="286410"/>
                  <a:pt x="6215404" y="273181"/>
                </a:cubicBezTo>
                <a:cubicBezTo>
                  <a:pt x="6015551" y="259952"/>
                  <a:pt x="5612795" y="288957"/>
                  <a:pt x="5461789" y="273181"/>
                </a:cubicBezTo>
                <a:cubicBezTo>
                  <a:pt x="5310784" y="257405"/>
                  <a:pt x="5076426" y="300255"/>
                  <a:pt x="4794873" y="273181"/>
                </a:cubicBezTo>
                <a:cubicBezTo>
                  <a:pt x="4513320" y="246107"/>
                  <a:pt x="4399516" y="248105"/>
                  <a:pt x="4214655" y="273181"/>
                </a:cubicBezTo>
                <a:cubicBezTo>
                  <a:pt x="4029794" y="298257"/>
                  <a:pt x="3748389" y="269538"/>
                  <a:pt x="3374341" y="273181"/>
                </a:cubicBezTo>
                <a:cubicBezTo>
                  <a:pt x="3000293" y="276824"/>
                  <a:pt x="3064381" y="251429"/>
                  <a:pt x="2880823" y="273181"/>
                </a:cubicBezTo>
                <a:cubicBezTo>
                  <a:pt x="2697265" y="294933"/>
                  <a:pt x="2575334" y="280413"/>
                  <a:pt x="2387305" y="273181"/>
                </a:cubicBezTo>
                <a:cubicBezTo>
                  <a:pt x="2199276" y="265949"/>
                  <a:pt x="2042086" y="262977"/>
                  <a:pt x="1893787" y="273181"/>
                </a:cubicBezTo>
                <a:cubicBezTo>
                  <a:pt x="1745488" y="283385"/>
                  <a:pt x="1479652" y="257503"/>
                  <a:pt x="1226871" y="273181"/>
                </a:cubicBezTo>
                <a:cubicBezTo>
                  <a:pt x="974090" y="288859"/>
                  <a:pt x="507873" y="317949"/>
                  <a:pt x="273181" y="273181"/>
                </a:cubicBezTo>
                <a:cubicBezTo>
                  <a:pt x="143882" y="159366"/>
                  <a:pt x="124967" y="121941"/>
                  <a:pt x="0" y="0"/>
                </a:cubicBezTo>
                <a:close/>
              </a:path>
              <a:path w="9216272" h="2185447" fill="darkenLess" stroke="0" extrusionOk="0">
                <a:moveTo>
                  <a:pt x="0" y="2185447"/>
                </a:moveTo>
                <a:cubicBezTo>
                  <a:pt x="85137" y="2092686"/>
                  <a:pt x="178754" y="2030020"/>
                  <a:pt x="273181" y="1912266"/>
                </a:cubicBezTo>
                <a:cubicBezTo>
                  <a:pt x="475715" y="1929291"/>
                  <a:pt x="659788" y="1924769"/>
                  <a:pt x="766699" y="1912266"/>
                </a:cubicBezTo>
                <a:cubicBezTo>
                  <a:pt x="873610" y="1899763"/>
                  <a:pt x="1289384" y="1940425"/>
                  <a:pt x="1433615" y="1912266"/>
                </a:cubicBezTo>
                <a:cubicBezTo>
                  <a:pt x="1577846" y="1884107"/>
                  <a:pt x="1826782" y="1923877"/>
                  <a:pt x="1927133" y="1912266"/>
                </a:cubicBezTo>
                <a:cubicBezTo>
                  <a:pt x="2027484" y="1900655"/>
                  <a:pt x="2264511" y="1935573"/>
                  <a:pt x="2420651" y="1912266"/>
                </a:cubicBezTo>
                <a:cubicBezTo>
                  <a:pt x="2576791" y="1888959"/>
                  <a:pt x="2858431" y="1907992"/>
                  <a:pt x="3000868" y="1912266"/>
                </a:cubicBezTo>
                <a:cubicBezTo>
                  <a:pt x="3143305" y="1916540"/>
                  <a:pt x="3310730" y="1934309"/>
                  <a:pt x="3494386" y="1912266"/>
                </a:cubicBezTo>
                <a:cubicBezTo>
                  <a:pt x="3678042" y="1890223"/>
                  <a:pt x="3909877" y="1943223"/>
                  <a:pt x="4248001" y="1912266"/>
                </a:cubicBezTo>
                <a:cubicBezTo>
                  <a:pt x="4586125" y="1881309"/>
                  <a:pt x="4731399" y="1884267"/>
                  <a:pt x="5088316" y="1912266"/>
                </a:cubicBezTo>
                <a:cubicBezTo>
                  <a:pt x="5445233" y="1940265"/>
                  <a:pt x="5448949" y="1892771"/>
                  <a:pt x="5668533" y="1912266"/>
                </a:cubicBezTo>
                <a:cubicBezTo>
                  <a:pt x="5888117" y="1931761"/>
                  <a:pt x="6022798" y="1912615"/>
                  <a:pt x="6162051" y="1912266"/>
                </a:cubicBezTo>
                <a:cubicBezTo>
                  <a:pt x="6301304" y="1911917"/>
                  <a:pt x="6394765" y="1902333"/>
                  <a:pt x="6568869" y="1912266"/>
                </a:cubicBezTo>
                <a:cubicBezTo>
                  <a:pt x="6742973" y="1922199"/>
                  <a:pt x="6924996" y="1903065"/>
                  <a:pt x="7149087" y="1912266"/>
                </a:cubicBezTo>
                <a:cubicBezTo>
                  <a:pt x="7373178" y="1921467"/>
                  <a:pt x="7539307" y="1941720"/>
                  <a:pt x="7816003" y="1912266"/>
                </a:cubicBezTo>
                <a:cubicBezTo>
                  <a:pt x="8092699" y="1882812"/>
                  <a:pt x="8461830" y="1956221"/>
                  <a:pt x="8943091" y="1912266"/>
                </a:cubicBezTo>
                <a:cubicBezTo>
                  <a:pt x="9072485" y="2048222"/>
                  <a:pt x="9153032" y="2096037"/>
                  <a:pt x="9216272" y="2185447"/>
                </a:cubicBezTo>
                <a:cubicBezTo>
                  <a:pt x="9111160" y="2179728"/>
                  <a:pt x="8948109" y="2195053"/>
                  <a:pt x="8834455" y="2185447"/>
                </a:cubicBezTo>
                <a:cubicBezTo>
                  <a:pt x="8720801" y="2175841"/>
                  <a:pt x="8207481" y="2175378"/>
                  <a:pt x="7991824" y="2185447"/>
                </a:cubicBezTo>
                <a:cubicBezTo>
                  <a:pt x="7776167" y="2195516"/>
                  <a:pt x="7722143" y="2189631"/>
                  <a:pt x="7610007" y="2185447"/>
                </a:cubicBezTo>
                <a:cubicBezTo>
                  <a:pt x="7497871" y="2181263"/>
                  <a:pt x="7325983" y="2177451"/>
                  <a:pt x="7043865" y="2185447"/>
                </a:cubicBezTo>
                <a:cubicBezTo>
                  <a:pt x="6761747" y="2193443"/>
                  <a:pt x="6462698" y="2195547"/>
                  <a:pt x="6201234" y="2185447"/>
                </a:cubicBezTo>
                <a:cubicBezTo>
                  <a:pt x="5939770" y="2175347"/>
                  <a:pt x="5954596" y="2168527"/>
                  <a:pt x="5819417" y="2185447"/>
                </a:cubicBezTo>
                <a:cubicBezTo>
                  <a:pt x="5684238" y="2202367"/>
                  <a:pt x="5492960" y="2160806"/>
                  <a:pt x="5253275" y="2185447"/>
                </a:cubicBezTo>
                <a:cubicBezTo>
                  <a:pt x="5013590" y="2210088"/>
                  <a:pt x="4880567" y="2181969"/>
                  <a:pt x="4687133" y="2185447"/>
                </a:cubicBezTo>
                <a:cubicBezTo>
                  <a:pt x="4493699" y="2188925"/>
                  <a:pt x="4276833" y="2213600"/>
                  <a:pt x="4028827" y="2185447"/>
                </a:cubicBezTo>
                <a:cubicBezTo>
                  <a:pt x="3780821" y="2157294"/>
                  <a:pt x="3643184" y="2173926"/>
                  <a:pt x="3370522" y="2185447"/>
                </a:cubicBezTo>
                <a:cubicBezTo>
                  <a:pt x="3097861" y="2196968"/>
                  <a:pt x="2912486" y="2150183"/>
                  <a:pt x="2527892" y="2185447"/>
                </a:cubicBezTo>
                <a:cubicBezTo>
                  <a:pt x="2143298" y="2220712"/>
                  <a:pt x="2298583" y="2182388"/>
                  <a:pt x="2146075" y="2185447"/>
                </a:cubicBezTo>
                <a:cubicBezTo>
                  <a:pt x="1993567" y="2188506"/>
                  <a:pt x="1904295" y="2168000"/>
                  <a:pt x="1672095" y="2185447"/>
                </a:cubicBezTo>
                <a:cubicBezTo>
                  <a:pt x="1439895" y="2202894"/>
                  <a:pt x="1193721" y="2160463"/>
                  <a:pt x="921627" y="2185447"/>
                </a:cubicBezTo>
                <a:cubicBezTo>
                  <a:pt x="649533" y="2210431"/>
                  <a:pt x="196909" y="2145784"/>
                  <a:pt x="0" y="2185447"/>
                </a:cubicBezTo>
                <a:close/>
              </a:path>
              <a:path w="9216272" h="2185447" fill="lighten" stroke="0" extrusionOk="0">
                <a:moveTo>
                  <a:pt x="0" y="0"/>
                </a:moveTo>
                <a:cubicBezTo>
                  <a:pt x="76576" y="72107"/>
                  <a:pt x="136657" y="157823"/>
                  <a:pt x="273181" y="273181"/>
                </a:cubicBezTo>
                <a:cubicBezTo>
                  <a:pt x="289327" y="521134"/>
                  <a:pt x="262188" y="662328"/>
                  <a:pt x="273181" y="852324"/>
                </a:cubicBezTo>
                <a:cubicBezTo>
                  <a:pt x="284174" y="1042320"/>
                  <a:pt x="283546" y="1301087"/>
                  <a:pt x="273181" y="1415077"/>
                </a:cubicBezTo>
                <a:cubicBezTo>
                  <a:pt x="262816" y="1529067"/>
                  <a:pt x="282471" y="1737294"/>
                  <a:pt x="273181" y="1912266"/>
                </a:cubicBezTo>
                <a:cubicBezTo>
                  <a:pt x="188019" y="2008790"/>
                  <a:pt x="108794" y="2064085"/>
                  <a:pt x="0" y="2185447"/>
                </a:cubicBezTo>
                <a:cubicBezTo>
                  <a:pt x="5395" y="2040659"/>
                  <a:pt x="1058" y="1889322"/>
                  <a:pt x="0" y="1595376"/>
                </a:cubicBezTo>
                <a:cubicBezTo>
                  <a:pt x="-1058" y="1301430"/>
                  <a:pt x="-17571" y="1297837"/>
                  <a:pt x="0" y="1070869"/>
                </a:cubicBezTo>
                <a:cubicBezTo>
                  <a:pt x="17571" y="843901"/>
                  <a:pt x="15255" y="760967"/>
                  <a:pt x="0" y="568216"/>
                </a:cubicBezTo>
                <a:cubicBezTo>
                  <a:pt x="-15255" y="375465"/>
                  <a:pt x="5617" y="197461"/>
                  <a:pt x="0" y="0"/>
                </a:cubicBezTo>
                <a:close/>
              </a:path>
              <a:path w="9216272" h="2185447" fill="darken" stroke="0" extrusionOk="0">
                <a:moveTo>
                  <a:pt x="9216272" y="0"/>
                </a:moveTo>
                <a:cubicBezTo>
                  <a:pt x="9206787" y="118815"/>
                  <a:pt x="9208809" y="251111"/>
                  <a:pt x="9216272" y="480798"/>
                </a:cubicBezTo>
                <a:cubicBezTo>
                  <a:pt x="9223735" y="710485"/>
                  <a:pt x="9227250" y="858468"/>
                  <a:pt x="9216272" y="1070869"/>
                </a:cubicBezTo>
                <a:cubicBezTo>
                  <a:pt x="9205294" y="1283270"/>
                  <a:pt x="9225387" y="1408612"/>
                  <a:pt x="9216272" y="1573522"/>
                </a:cubicBezTo>
                <a:cubicBezTo>
                  <a:pt x="9207157" y="1738432"/>
                  <a:pt x="9243796" y="1950539"/>
                  <a:pt x="9216272" y="2185447"/>
                </a:cubicBezTo>
                <a:cubicBezTo>
                  <a:pt x="9108887" y="2055717"/>
                  <a:pt x="9001437" y="1966760"/>
                  <a:pt x="8943091" y="1912266"/>
                </a:cubicBezTo>
                <a:cubicBezTo>
                  <a:pt x="8927748" y="1732682"/>
                  <a:pt x="8937775" y="1512033"/>
                  <a:pt x="8943091" y="1382295"/>
                </a:cubicBezTo>
                <a:cubicBezTo>
                  <a:pt x="8948407" y="1252557"/>
                  <a:pt x="8950798" y="980564"/>
                  <a:pt x="8943091" y="852324"/>
                </a:cubicBezTo>
                <a:cubicBezTo>
                  <a:pt x="8935384" y="724084"/>
                  <a:pt x="8958184" y="464056"/>
                  <a:pt x="8943091" y="273181"/>
                </a:cubicBezTo>
                <a:cubicBezTo>
                  <a:pt x="9043094" y="154662"/>
                  <a:pt x="9071978" y="124008"/>
                  <a:pt x="9216272" y="0"/>
                </a:cubicBezTo>
                <a:close/>
              </a:path>
              <a:path w="9216272" h="2185447" fill="none" extrusionOk="0">
                <a:moveTo>
                  <a:pt x="0" y="0"/>
                </a:moveTo>
                <a:cubicBezTo>
                  <a:pt x="308013" y="-28401"/>
                  <a:pt x="404181" y="-32899"/>
                  <a:pt x="658305" y="0"/>
                </a:cubicBezTo>
                <a:cubicBezTo>
                  <a:pt x="912429" y="32899"/>
                  <a:pt x="1234650" y="18916"/>
                  <a:pt x="1408773" y="0"/>
                </a:cubicBezTo>
                <a:cubicBezTo>
                  <a:pt x="1582896" y="-18916"/>
                  <a:pt x="1784091" y="-4054"/>
                  <a:pt x="2067078" y="0"/>
                </a:cubicBezTo>
                <a:cubicBezTo>
                  <a:pt x="2350066" y="4054"/>
                  <a:pt x="2314485" y="9422"/>
                  <a:pt x="2448895" y="0"/>
                </a:cubicBezTo>
                <a:cubicBezTo>
                  <a:pt x="2583305" y="-9422"/>
                  <a:pt x="2924071" y="-31351"/>
                  <a:pt x="3107200" y="0"/>
                </a:cubicBezTo>
                <a:cubicBezTo>
                  <a:pt x="3290330" y="31351"/>
                  <a:pt x="3468876" y="-32081"/>
                  <a:pt x="3765505" y="0"/>
                </a:cubicBezTo>
                <a:cubicBezTo>
                  <a:pt x="4062134" y="32081"/>
                  <a:pt x="4163337" y="-22014"/>
                  <a:pt x="4331648" y="0"/>
                </a:cubicBezTo>
                <a:cubicBezTo>
                  <a:pt x="4499959" y="22014"/>
                  <a:pt x="4756444" y="-9516"/>
                  <a:pt x="5174278" y="0"/>
                </a:cubicBezTo>
                <a:cubicBezTo>
                  <a:pt x="5592112" y="9516"/>
                  <a:pt x="5600403" y="-36673"/>
                  <a:pt x="6016909" y="0"/>
                </a:cubicBezTo>
                <a:cubicBezTo>
                  <a:pt x="6433415" y="36673"/>
                  <a:pt x="6443155" y="-20492"/>
                  <a:pt x="6675214" y="0"/>
                </a:cubicBezTo>
                <a:cubicBezTo>
                  <a:pt x="6907274" y="20492"/>
                  <a:pt x="7061545" y="3535"/>
                  <a:pt x="7425682" y="0"/>
                </a:cubicBezTo>
                <a:cubicBezTo>
                  <a:pt x="7789819" y="-3535"/>
                  <a:pt x="7914863" y="-24810"/>
                  <a:pt x="8083987" y="0"/>
                </a:cubicBezTo>
                <a:cubicBezTo>
                  <a:pt x="8253112" y="24810"/>
                  <a:pt x="8930572" y="-4838"/>
                  <a:pt x="9216272" y="0"/>
                </a:cubicBezTo>
                <a:cubicBezTo>
                  <a:pt x="9210004" y="204101"/>
                  <a:pt x="9203477" y="454605"/>
                  <a:pt x="9216272" y="590071"/>
                </a:cubicBezTo>
                <a:cubicBezTo>
                  <a:pt x="9229067" y="725537"/>
                  <a:pt x="9203919" y="910094"/>
                  <a:pt x="9216272" y="1114578"/>
                </a:cubicBezTo>
                <a:cubicBezTo>
                  <a:pt x="9228625" y="1319062"/>
                  <a:pt x="9217490" y="1428533"/>
                  <a:pt x="9216272" y="1682794"/>
                </a:cubicBezTo>
                <a:cubicBezTo>
                  <a:pt x="9215054" y="1937055"/>
                  <a:pt x="9203556" y="2058364"/>
                  <a:pt x="9216272" y="2185447"/>
                </a:cubicBezTo>
                <a:cubicBezTo>
                  <a:pt x="8838586" y="2190870"/>
                  <a:pt x="8746688" y="2213350"/>
                  <a:pt x="8373641" y="2185447"/>
                </a:cubicBezTo>
                <a:cubicBezTo>
                  <a:pt x="8000594" y="2157544"/>
                  <a:pt x="7955688" y="2207535"/>
                  <a:pt x="7807499" y="2185447"/>
                </a:cubicBezTo>
                <a:cubicBezTo>
                  <a:pt x="7659310" y="2163359"/>
                  <a:pt x="7530091" y="2183639"/>
                  <a:pt x="7425682" y="2185447"/>
                </a:cubicBezTo>
                <a:cubicBezTo>
                  <a:pt x="7321273" y="2187255"/>
                  <a:pt x="7046063" y="2199573"/>
                  <a:pt x="6767377" y="2185447"/>
                </a:cubicBezTo>
                <a:cubicBezTo>
                  <a:pt x="6488691" y="2171321"/>
                  <a:pt x="6324887" y="2163858"/>
                  <a:pt x="5924746" y="2185447"/>
                </a:cubicBezTo>
                <a:cubicBezTo>
                  <a:pt x="5524605" y="2207036"/>
                  <a:pt x="5397867" y="2152106"/>
                  <a:pt x="5082116" y="2185447"/>
                </a:cubicBezTo>
                <a:cubicBezTo>
                  <a:pt x="4766365" y="2218789"/>
                  <a:pt x="4611809" y="2161364"/>
                  <a:pt x="4423811" y="2185447"/>
                </a:cubicBezTo>
                <a:cubicBezTo>
                  <a:pt x="4235813" y="2209530"/>
                  <a:pt x="4215474" y="2172598"/>
                  <a:pt x="4041994" y="2185447"/>
                </a:cubicBezTo>
                <a:cubicBezTo>
                  <a:pt x="3868514" y="2198296"/>
                  <a:pt x="3484238" y="2215678"/>
                  <a:pt x="3199363" y="2185447"/>
                </a:cubicBezTo>
                <a:cubicBezTo>
                  <a:pt x="2914488" y="2155216"/>
                  <a:pt x="2972002" y="2175118"/>
                  <a:pt x="2817546" y="2185447"/>
                </a:cubicBezTo>
                <a:cubicBezTo>
                  <a:pt x="2663090" y="2195776"/>
                  <a:pt x="2398348" y="2177648"/>
                  <a:pt x="2159241" y="2185447"/>
                </a:cubicBezTo>
                <a:cubicBezTo>
                  <a:pt x="1920134" y="2193246"/>
                  <a:pt x="1698875" y="2161433"/>
                  <a:pt x="1408773" y="2185447"/>
                </a:cubicBezTo>
                <a:cubicBezTo>
                  <a:pt x="1118671" y="2209461"/>
                  <a:pt x="1083355" y="2169990"/>
                  <a:pt x="934793" y="2185447"/>
                </a:cubicBezTo>
                <a:cubicBezTo>
                  <a:pt x="786231" y="2200904"/>
                  <a:pt x="324630" y="2159315"/>
                  <a:pt x="0" y="2185447"/>
                </a:cubicBezTo>
                <a:cubicBezTo>
                  <a:pt x="-25661" y="2063357"/>
                  <a:pt x="24739" y="1891373"/>
                  <a:pt x="0" y="1639085"/>
                </a:cubicBezTo>
                <a:cubicBezTo>
                  <a:pt x="-24739" y="1386797"/>
                  <a:pt x="18501" y="1361133"/>
                  <a:pt x="0" y="1136432"/>
                </a:cubicBezTo>
                <a:cubicBezTo>
                  <a:pt x="-18501" y="911731"/>
                  <a:pt x="6944" y="693827"/>
                  <a:pt x="0" y="546362"/>
                </a:cubicBezTo>
                <a:cubicBezTo>
                  <a:pt x="-6944" y="398897"/>
                  <a:pt x="13146" y="211916"/>
                  <a:pt x="0" y="0"/>
                </a:cubicBezTo>
                <a:close/>
                <a:moveTo>
                  <a:pt x="273181" y="273181"/>
                </a:moveTo>
                <a:cubicBezTo>
                  <a:pt x="602744" y="290001"/>
                  <a:pt x="719414" y="272075"/>
                  <a:pt x="1026796" y="273181"/>
                </a:cubicBezTo>
                <a:cubicBezTo>
                  <a:pt x="1334178" y="274287"/>
                  <a:pt x="1417811" y="265233"/>
                  <a:pt x="1520314" y="273181"/>
                </a:cubicBezTo>
                <a:cubicBezTo>
                  <a:pt x="1622817" y="281129"/>
                  <a:pt x="1831621" y="273198"/>
                  <a:pt x="1927133" y="273181"/>
                </a:cubicBezTo>
                <a:cubicBezTo>
                  <a:pt x="2022645" y="273164"/>
                  <a:pt x="2373982" y="265291"/>
                  <a:pt x="2680748" y="273181"/>
                </a:cubicBezTo>
                <a:cubicBezTo>
                  <a:pt x="2987514" y="281071"/>
                  <a:pt x="3107534" y="257983"/>
                  <a:pt x="3347664" y="273181"/>
                </a:cubicBezTo>
                <a:cubicBezTo>
                  <a:pt x="3587794" y="288379"/>
                  <a:pt x="3788437" y="251963"/>
                  <a:pt x="3927882" y="273181"/>
                </a:cubicBezTo>
                <a:cubicBezTo>
                  <a:pt x="4067327" y="294399"/>
                  <a:pt x="4515360" y="292597"/>
                  <a:pt x="4681497" y="273181"/>
                </a:cubicBezTo>
                <a:cubicBezTo>
                  <a:pt x="4847634" y="253765"/>
                  <a:pt x="5068938" y="291043"/>
                  <a:pt x="5348413" y="273181"/>
                </a:cubicBezTo>
                <a:cubicBezTo>
                  <a:pt x="5627888" y="255319"/>
                  <a:pt x="5746665" y="259611"/>
                  <a:pt x="5928630" y="273181"/>
                </a:cubicBezTo>
                <a:cubicBezTo>
                  <a:pt x="6110595" y="286751"/>
                  <a:pt x="6228258" y="264174"/>
                  <a:pt x="6335449" y="273181"/>
                </a:cubicBezTo>
                <a:cubicBezTo>
                  <a:pt x="6442640" y="282188"/>
                  <a:pt x="6599614" y="262972"/>
                  <a:pt x="6828967" y="273181"/>
                </a:cubicBezTo>
                <a:cubicBezTo>
                  <a:pt x="7058320" y="283390"/>
                  <a:pt x="7083655" y="260940"/>
                  <a:pt x="7235786" y="273181"/>
                </a:cubicBezTo>
                <a:cubicBezTo>
                  <a:pt x="7387917" y="285422"/>
                  <a:pt x="7626872" y="298689"/>
                  <a:pt x="7816003" y="273181"/>
                </a:cubicBezTo>
                <a:cubicBezTo>
                  <a:pt x="8005134" y="247673"/>
                  <a:pt x="8523819" y="316712"/>
                  <a:pt x="8943091" y="273181"/>
                </a:cubicBezTo>
                <a:cubicBezTo>
                  <a:pt x="8940037" y="411197"/>
                  <a:pt x="8940163" y="604177"/>
                  <a:pt x="8943091" y="786761"/>
                </a:cubicBezTo>
                <a:cubicBezTo>
                  <a:pt x="8946019" y="969345"/>
                  <a:pt x="8959629" y="1156905"/>
                  <a:pt x="8943091" y="1365904"/>
                </a:cubicBezTo>
                <a:cubicBezTo>
                  <a:pt x="8926553" y="1574903"/>
                  <a:pt x="8945305" y="1685243"/>
                  <a:pt x="8943091" y="1912266"/>
                </a:cubicBezTo>
                <a:cubicBezTo>
                  <a:pt x="8766544" y="1914413"/>
                  <a:pt x="8702081" y="1902117"/>
                  <a:pt x="8536272" y="1912266"/>
                </a:cubicBezTo>
                <a:cubicBezTo>
                  <a:pt x="8370463" y="1922415"/>
                  <a:pt x="8166436" y="1938052"/>
                  <a:pt x="7869356" y="1912266"/>
                </a:cubicBezTo>
                <a:cubicBezTo>
                  <a:pt x="7572276" y="1886480"/>
                  <a:pt x="7409371" y="1911871"/>
                  <a:pt x="7289139" y="1912266"/>
                </a:cubicBezTo>
                <a:cubicBezTo>
                  <a:pt x="7168907" y="1912661"/>
                  <a:pt x="6961049" y="1925813"/>
                  <a:pt x="6795621" y="1912266"/>
                </a:cubicBezTo>
                <a:cubicBezTo>
                  <a:pt x="6630193" y="1898719"/>
                  <a:pt x="6266518" y="1925367"/>
                  <a:pt x="6128705" y="1912266"/>
                </a:cubicBezTo>
                <a:cubicBezTo>
                  <a:pt x="5990892" y="1899165"/>
                  <a:pt x="5672485" y="1953667"/>
                  <a:pt x="5288390" y="1912266"/>
                </a:cubicBezTo>
                <a:cubicBezTo>
                  <a:pt x="4904296" y="1870865"/>
                  <a:pt x="4993337" y="1902115"/>
                  <a:pt x="4881572" y="1912266"/>
                </a:cubicBezTo>
                <a:cubicBezTo>
                  <a:pt x="4769807" y="1922417"/>
                  <a:pt x="4423788" y="1919417"/>
                  <a:pt x="4214655" y="1912266"/>
                </a:cubicBezTo>
                <a:cubicBezTo>
                  <a:pt x="4005522" y="1905115"/>
                  <a:pt x="3686865" y="1908283"/>
                  <a:pt x="3461040" y="1912266"/>
                </a:cubicBezTo>
                <a:cubicBezTo>
                  <a:pt x="3235215" y="1916249"/>
                  <a:pt x="3066602" y="1936387"/>
                  <a:pt x="2794124" y="1912266"/>
                </a:cubicBezTo>
                <a:cubicBezTo>
                  <a:pt x="2521646" y="1888145"/>
                  <a:pt x="2367387" y="1893558"/>
                  <a:pt x="2040509" y="1912266"/>
                </a:cubicBezTo>
                <a:cubicBezTo>
                  <a:pt x="1713632" y="1930974"/>
                  <a:pt x="1615436" y="1929929"/>
                  <a:pt x="1286894" y="1912266"/>
                </a:cubicBezTo>
                <a:cubicBezTo>
                  <a:pt x="958353" y="1894603"/>
                  <a:pt x="489968" y="1905602"/>
                  <a:pt x="273181" y="1912266"/>
                </a:cubicBezTo>
                <a:cubicBezTo>
                  <a:pt x="281730" y="1765359"/>
                  <a:pt x="284100" y="1584179"/>
                  <a:pt x="273181" y="1349513"/>
                </a:cubicBezTo>
                <a:cubicBezTo>
                  <a:pt x="262262" y="1114847"/>
                  <a:pt x="273196" y="904282"/>
                  <a:pt x="273181" y="786761"/>
                </a:cubicBezTo>
                <a:cubicBezTo>
                  <a:pt x="273166" y="669240"/>
                  <a:pt x="281880" y="395239"/>
                  <a:pt x="273181" y="273181"/>
                </a:cubicBezTo>
                <a:close/>
                <a:moveTo>
                  <a:pt x="0" y="0"/>
                </a:moveTo>
                <a:cubicBezTo>
                  <a:pt x="75231" y="100534"/>
                  <a:pt x="203673" y="206115"/>
                  <a:pt x="273181" y="273181"/>
                </a:cubicBezTo>
                <a:moveTo>
                  <a:pt x="0" y="2185447"/>
                </a:moveTo>
                <a:cubicBezTo>
                  <a:pt x="128373" y="2065692"/>
                  <a:pt x="196944" y="2012359"/>
                  <a:pt x="273181" y="1912266"/>
                </a:cubicBezTo>
                <a:moveTo>
                  <a:pt x="9216272" y="0"/>
                </a:moveTo>
                <a:cubicBezTo>
                  <a:pt x="9114435" y="101930"/>
                  <a:pt x="9042018" y="188300"/>
                  <a:pt x="8943091" y="273181"/>
                </a:cubicBezTo>
                <a:moveTo>
                  <a:pt x="9216272" y="2185447"/>
                </a:moveTo>
                <a:cubicBezTo>
                  <a:pt x="9148771" y="2138791"/>
                  <a:pt x="9043522" y="2029347"/>
                  <a:pt x="8943091" y="1912266"/>
                </a:cubicBezTo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xmlns="" sd="2124387956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hr-HR" sz="4400" b="1" dirty="0">
                <a:solidFill>
                  <a:schemeClr val="tx1"/>
                </a:solidFill>
                <a:latin typeface="Elephant" panose="02020904090505020303" pitchFamily="18" charset="0"/>
                <a:ea typeface="Calibri" panose="020F0502020204030204" pitchFamily="34" charset="0"/>
              </a:rPr>
              <a:t>Hladnoratovske krize i lokalni ratovi</a:t>
            </a:r>
            <a:endParaRPr lang="hr-HR" sz="19300" dirty="0">
              <a:solidFill>
                <a:schemeClr val="tx1"/>
              </a:solidFill>
              <a:latin typeface="Elephant" panose="02020904090505020303" pitchFamily="18" charset="0"/>
            </a:endParaRPr>
          </a:p>
        </p:txBody>
      </p:sp>
      <p:sp>
        <p:nvSpPr>
          <p:cNvPr id="4" name="Podnaslov 6">
            <a:extLst>
              <a:ext uri="{FF2B5EF4-FFF2-40B4-BE49-F238E27FC236}">
                <a16:creationId xmlns:a16="http://schemas.microsoft.com/office/drawing/2014/main" xmlns="" id="{CC631537-40B6-4421-AA8A-9FC25320D070}"/>
              </a:ext>
            </a:extLst>
          </p:cNvPr>
          <p:cNvSpPr txBox="1">
            <a:spLocks/>
          </p:cNvSpPr>
          <p:nvPr/>
        </p:nvSpPr>
        <p:spPr>
          <a:xfrm>
            <a:off x="1524000" y="4835860"/>
            <a:ext cx="9144000" cy="14024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b="1" dirty="0"/>
              <a:t>Nastavna tema: </a:t>
            </a:r>
            <a:r>
              <a:rPr lang="hr-H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Hladni rat, Hladnoratovske krize i lokalni ratovi, Uspostava komunističke vlasti u Jugoslaviji i sukob sa SSSR-om, Politički i nacionalni odnosi u drugoj Jugoslaviji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xmlns="" val="2825823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3AE3A8EC-A5CC-4B60-8A94-98DF357FE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9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3778"/>
                    </a14:imgEffect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4206" y="1219199"/>
            <a:ext cx="8996855" cy="549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6289E9F2-1F41-4981-8954-2DCFA902BC42}"/>
              </a:ext>
            </a:extLst>
          </p:cNvPr>
          <p:cNvSpPr/>
          <p:nvPr/>
        </p:nvSpPr>
        <p:spPr>
          <a:xfrm>
            <a:off x="582948" y="3168299"/>
            <a:ext cx="4411744" cy="3469063"/>
          </a:xfrm>
          <a:custGeom>
            <a:avLst/>
            <a:gdLst>
              <a:gd name="connsiteX0" fmla="*/ 0 w 4411744"/>
              <a:gd name="connsiteY0" fmla="*/ 0 h 3469063"/>
              <a:gd name="connsiteX1" fmla="*/ 639703 w 4411744"/>
              <a:gd name="connsiteY1" fmla="*/ 0 h 3469063"/>
              <a:gd name="connsiteX2" fmla="*/ 1191171 w 4411744"/>
              <a:gd name="connsiteY2" fmla="*/ 0 h 3469063"/>
              <a:gd name="connsiteX3" fmla="*/ 1786756 w 4411744"/>
              <a:gd name="connsiteY3" fmla="*/ 0 h 3469063"/>
              <a:gd name="connsiteX4" fmla="*/ 2294107 w 4411744"/>
              <a:gd name="connsiteY4" fmla="*/ 0 h 3469063"/>
              <a:gd name="connsiteX5" fmla="*/ 2757340 w 4411744"/>
              <a:gd name="connsiteY5" fmla="*/ 0 h 3469063"/>
              <a:gd name="connsiteX6" fmla="*/ 3220573 w 4411744"/>
              <a:gd name="connsiteY6" fmla="*/ 0 h 3469063"/>
              <a:gd name="connsiteX7" fmla="*/ 3816159 w 4411744"/>
              <a:gd name="connsiteY7" fmla="*/ 0 h 3469063"/>
              <a:gd name="connsiteX8" fmla="*/ 4411744 w 4411744"/>
              <a:gd name="connsiteY8" fmla="*/ 0 h 3469063"/>
              <a:gd name="connsiteX9" fmla="*/ 4411744 w 4411744"/>
              <a:gd name="connsiteY9" fmla="*/ 520357 h 3469063"/>
              <a:gd name="connsiteX10" fmla="*/ 4411744 w 4411744"/>
              <a:gd name="connsiteY10" fmla="*/ 1069623 h 3469063"/>
              <a:gd name="connsiteX11" fmla="*/ 4411744 w 4411744"/>
              <a:gd name="connsiteY11" fmla="*/ 1618889 h 3469063"/>
              <a:gd name="connsiteX12" fmla="*/ 4411744 w 4411744"/>
              <a:gd name="connsiteY12" fmla="*/ 2225973 h 3469063"/>
              <a:gd name="connsiteX13" fmla="*/ 4411744 w 4411744"/>
              <a:gd name="connsiteY13" fmla="*/ 2890874 h 3469063"/>
              <a:gd name="connsiteX14" fmla="*/ 4134213 w 4411744"/>
              <a:gd name="connsiteY14" fmla="*/ 3168405 h 3469063"/>
              <a:gd name="connsiteX15" fmla="*/ 3833555 w 4411744"/>
              <a:gd name="connsiteY15" fmla="*/ 3469063 h 3469063"/>
              <a:gd name="connsiteX16" fmla="*/ 3285904 w 4411744"/>
              <a:gd name="connsiteY16" fmla="*/ 3469063 h 3469063"/>
              <a:gd name="connsiteX17" fmla="*/ 2776589 w 4411744"/>
              <a:gd name="connsiteY17" fmla="*/ 3469063 h 3469063"/>
              <a:gd name="connsiteX18" fmla="*/ 2152267 w 4411744"/>
              <a:gd name="connsiteY18" fmla="*/ 3469063 h 3469063"/>
              <a:gd name="connsiteX19" fmla="*/ 1681288 w 4411744"/>
              <a:gd name="connsiteY19" fmla="*/ 3469063 h 3469063"/>
              <a:gd name="connsiteX20" fmla="*/ 1248644 w 4411744"/>
              <a:gd name="connsiteY20" fmla="*/ 3469063 h 3469063"/>
              <a:gd name="connsiteX21" fmla="*/ 700993 w 4411744"/>
              <a:gd name="connsiteY21" fmla="*/ 3469063 h 3469063"/>
              <a:gd name="connsiteX22" fmla="*/ 0 w 4411744"/>
              <a:gd name="connsiteY22" fmla="*/ 3469063 h 3469063"/>
              <a:gd name="connsiteX23" fmla="*/ 0 w 4411744"/>
              <a:gd name="connsiteY23" fmla="*/ 2890886 h 3469063"/>
              <a:gd name="connsiteX24" fmla="*/ 0 w 4411744"/>
              <a:gd name="connsiteY24" fmla="*/ 2243327 h 3469063"/>
              <a:gd name="connsiteX25" fmla="*/ 0 w 4411744"/>
              <a:gd name="connsiteY25" fmla="*/ 1734532 h 3469063"/>
              <a:gd name="connsiteX26" fmla="*/ 0 w 4411744"/>
              <a:gd name="connsiteY26" fmla="*/ 1260426 h 3469063"/>
              <a:gd name="connsiteX27" fmla="*/ 0 w 4411744"/>
              <a:gd name="connsiteY27" fmla="*/ 751630 h 3469063"/>
              <a:gd name="connsiteX28" fmla="*/ 0 w 4411744"/>
              <a:gd name="connsiteY28" fmla="*/ 0 h 3469063"/>
              <a:gd name="connsiteX0" fmla="*/ 3833555 w 4411744"/>
              <a:gd name="connsiteY0" fmla="*/ 3469063 h 3469063"/>
              <a:gd name="connsiteX1" fmla="*/ 3949193 w 4411744"/>
              <a:gd name="connsiteY1" fmla="*/ 3006512 h 3469063"/>
              <a:gd name="connsiteX2" fmla="*/ 4411744 w 4411744"/>
              <a:gd name="connsiteY2" fmla="*/ 2890874 h 3469063"/>
              <a:gd name="connsiteX3" fmla="*/ 4122650 w 4411744"/>
              <a:gd name="connsiteY3" fmla="*/ 3179969 h 3469063"/>
              <a:gd name="connsiteX4" fmla="*/ 3833555 w 4411744"/>
              <a:gd name="connsiteY4" fmla="*/ 3469063 h 3469063"/>
              <a:gd name="connsiteX0" fmla="*/ 3833555 w 4411744"/>
              <a:gd name="connsiteY0" fmla="*/ 3469063 h 3469063"/>
              <a:gd name="connsiteX1" fmla="*/ 3949193 w 4411744"/>
              <a:gd name="connsiteY1" fmla="*/ 3006512 h 3469063"/>
              <a:gd name="connsiteX2" fmla="*/ 4411744 w 4411744"/>
              <a:gd name="connsiteY2" fmla="*/ 2890874 h 3469063"/>
              <a:gd name="connsiteX3" fmla="*/ 4134213 w 4411744"/>
              <a:gd name="connsiteY3" fmla="*/ 3168405 h 3469063"/>
              <a:gd name="connsiteX4" fmla="*/ 3833555 w 4411744"/>
              <a:gd name="connsiteY4" fmla="*/ 3469063 h 3469063"/>
              <a:gd name="connsiteX5" fmla="*/ 3324240 w 4411744"/>
              <a:gd name="connsiteY5" fmla="*/ 3469063 h 3469063"/>
              <a:gd name="connsiteX6" fmla="*/ 2776589 w 4411744"/>
              <a:gd name="connsiteY6" fmla="*/ 3469063 h 3469063"/>
              <a:gd name="connsiteX7" fmla="*/ 2152267 w 4411744"/>
              <a:gd name="connsiteY7" fmla="*/ 3469063 h 3469063"/>
              <a:gd name="connsiteX8" fmla="*/ 1604617 w 4411744"/>
              <a:gd name="connsiteY8" fmla="*/ 3469063 h 3469063"/>
              <a:gd name="connsiteX9" fmla="*/ 1171973 w 4411744"/>
              <a:gd name="connsiteY9" fmla="*/ 3469063 h 3469063"/>
              <a:gd name="connsiteX10" fmla="*/ 739328 w 4411744"/>
              <a:gd name="connsiteY10" fmla="*/ 3469063 h 3469063"/>
              <a:gd name="connsiteX11" fmla="*/ 0 w 4411744"/>
              <a:gd name="connsiteY11" fmla="*/ 3469063 h 3469063"/>
              <a:gd name="connsiteX12" fmla="*/ 0 w 4411744"/>
              <a:gd name="connsiteY12" fmla="*/ 2856195 h 3469063"/>
              <a:gd name="connsiteX13" fmla="*/ 0 w 4411744"/>
              <a:gd name="connsiteY13" fmla="*/ 2243327 h 3469063"/>
              <a:gd name="connsiteX14" fmla="*/ 0 w 4411744"/>
              <a:gd name="connsiteY14" fmla="*/ 1734532 h 3469063"/>
              <a:gd name="connsiteX15" fmla="*/ 0 w 4411744"/>
              <a:gd name="connsiteY15" fmla="*/ 1191045 h 3469063"/>
              <a:gd name="connsiteX16" fmla="*/ 0 w 4411744"/>
              <a:gd name="connsiteY16" fmla="*/ 612868 h 3469063"/>
              <a:gd name="connsiteX17" fmla="*/ 0 w 4411744"/>
              <a:gd name="connsiteY17" fmla="*/ 0 h 3469063"/>
              <a:gd name="connsiteX18" fmla="*/ 507351 w 4411744"/>
              <a:gd name="connsiteY18" fmla="*/ 0 h 3469063"/>
              <a:gd name="connsiteX19" fmla="*/ 1147053 w 4411744"/>
              <a:gd name="connsiteY19" fmla="*/ 0 h 3469063"/>
              <a:gd name="connsiteX20" fmla="*/ 1654404 w 4411744"/>
              <a:gd name="connsiteY20" fmla="*/ 0 h 3469063"/>
              <a:gd name="connsiteX21" fmla="*/ 2161755 w 4411744"/>
              <a:gd name="connsiteY21" fmla="*/ 0 h 3469063"/>
              <a:gd name="connsiteX22" fmla="*/ 2713223 w 4411744"/>
              <a:gd name="connsiteY22" fmla="*/ 0 h 3469063"/>
              <a:gd name="connsiteX23" fmla="*/ 3132338 w 4411744"/>
              <a:gd name="connsiteY23" fmla="*/ 0 h 3469063"/>
              <a:gd name="connsiteX24" fmla="*/ 3683806 w 4411744"/>
              <a:gd name="connsiteY24" fmla="*/ 0 h 3469063"/>
              <a:gd name="connsiteX25" fmla="*/ 4411744 w 4411744"/>
              <a:gd name="connsiteY25" fmla="*/ 0 h 3469063"/>
              <a:gd name="connsiteX26" fmla="*/ 4411744 w 4411744"/>
              <a:gd name="connsiteY26" fmla="*/ 607084 h 3469063"/>
              <a:gd name="connsiteX27" fmla="*/ 4411744 w 4411744"/>
              <a:gd name="connsiteY27" fmla="*/ 1214167 h 3469063"/>
              <a:gd name="connsiteX28" fmla="*/ 4411744 w 4411744"/>
              <a:gd name="connsiteY28" fmla="*/ 1850159 h 3469063"/>
              <a:gd name="connsiteX29" fmla="*/ 4411744 w 4411744"/>
              <a:gd name="connsiteY29" fmla="*/ 2341608 h 3469063"/>
              <a:gd name="connsiteX30" fmla="*/ 4411744 w 4411744"/>
              <a:gd name="connsiteY30" fmla="*/ 2890874 h 3469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411744" h="3469063" stroke="0" extrusionOk="0">
                <a:moveTo>
                  <a:pt x="0" y="0"/>
                </a:moveTo>
                <a:cubicBezTo>
                  <a:pt x="201168" y="-51797"/>
                  <a:pt x="367106" y="1595"/>
                  <a:pt x="639703" y="0"/>
                </a:cubicBezTo>
                <a:cubicBezTo>
                  <a:pt x="912300" y="-1595"/>
                  <a:pt x="955117" y="15766"/>
                  <a:pt x="1191171" y="0"/>
                </a:cubicBezTo>
                <a:cubicBezTo>
                  <a:pt x="1427225" y="-15766"/>
                  <a:pt x="1501597" y="2845"/>
                  <a:pt x="1786756" y="0"/>
                </a:cubicBezTo>
                <a:cubicBezTo>
                  <a:pt x="2071915" y="-2845"/>
                  <a:pt x="2055393" y="49458"/>
                  <a:pt x="2294107" y="0"/>
                </a:cubicBezTo>
                <a:cubicBezTo>
                  <a:pt x="2532821" y="-49458"/>
                  <a:pt x="2646799" y="17381"/>
                  <a:pt x="2757340" y="0"/>
                </a:cubicBezTo>
                <a:cubicBezTo>
                  <a:pt x="2867881" y="-17381"/>
                  <a:pt x="3064856" y="17214"/>
                  <a:pt x="3220573" y="0"/>
                </a:cubicBezTo>
                <a:cubicBezTo>
                  <a:pt x="3376290" y="-17214"/>
                  <a:pt x="3639667" y="69070"/>
                  <a:pt x="3816159" y="0"/>
                </a:cubicBezTo>
                <a:cubicBezTo>
                  <a:pt x="3992651" y="-69070"/>
                  <a:pt x="4114599" y="4443"/>
                  <a:pt x="4411744" y="0"/>
                </a:cubicBezTo>
                <a:cubicBezTo>
                  <a:pt x="4414003" y="192934"/>
                  <a:pt x="4410208" y="295143"/>
                  <a:pt x="4411744" y="520357"/>
                </a:cubicBezTo>
                <a:cubicBezTo>
                  <a:pt x="4413280" y="745571"/>
                  <a:pt x="4404810" y="881407"/>
                  <a:pt x="4411744" y="1069623"/>
                </a:cubicBezTo>
                <a:cubicBezTo>
                  <a:pt x="4418678" y="1257839"/>
                  <a:pt x="4391259" y="1500628"/>
                  <a:pt x="4411744" y="1618889"/>
                </a:cubicBezTo>
                <a:cubicBezTo>
                  <a:pt x="4432229" y="1737150"/>
                  <a:pt x="4361188" y="2073247"/>
                  <a:pt x="4411744" y="2225973"/>
                </a:cubicBezTo>
                <a:cubicBezTo>
                  <a:pt x="4462300" y="2378699"/>
                  <a:pt x="4385533" y="2730828"/>
                  <a:pt x="4411744" y="2890874"/>
                </a:cubicBezTo>
                <a:cubicBezTo>
                  <a:pt x="4324607" y="3043563"/>
                  <a:pt x="4210261" y="3074580"/>
                  <a:pt x="4134213" y="3168405"/>
                </a:cubicBezTo>
                <a:cubicBezTo>
                  <a:pt x="4058165" y="3262230"/>
                  <a:pt x="3873749" y="3374576"/>
                  <a:pt x="3833555" y="3469063"/>
                </a:cubicBezTo>
                <a:cubicBezTo>
                  <a:pt x="3638476" y="3476904"/>
                  <a:pt x="3500159" y="3468040"/>
                  <a:pt x="3285904" y="3469063"/>
                </a:cubicBezTo>
                <a:cubicBezTo>
                  <a:pt x="3071649" y="3470086"/>
                  <a:pt x="2887577" y="3444798"/>
                  <a:pt x="2776589" y="3469063"/>
                </a:cubicBezTo>
                <a:cubicBezTo>
                  <a:pt x="2665601" y="3493328"/>
                  <a:pt x="2428915" y="3465317"/>
                  <a:pt x="2152267" y="3469063"/>
                </a:cubicBezTo>
                <a:cubicBezTo>
                  <a:pt x="1875619" y="3472809"/>
                  <a:pt x="1852619" y="3451891"/>
                  <a:pt x="1681288" y="3469063"/>
                </a:cubicBezTo>
                <a:cubicBezTo>
                  <a:pt x="1509957" y="3486235"/>
                  <a:pt x="1428296" y="3451973"/>
                  <a:pt x="1248644" y="3469063"/>
                </a:cubicBezTo>
                <a:cubicBezTo>
                  <a:pt x="1068992" y="3486153"/>
                  <a:pt x="836531" y="3416359"/>
                  <a:pt x="700993" y="3469063"/>
                </a:cubicBezTo>
                <a:cubicBezTo>
                  <a:pt x="565455" y="3521767"/>
                  <a:pt x="238513" y="3439857"/>
                  <a:pt x="0" y="3469063"/>
                </a:cubicBezTo>
                <a:cubicBezTo>
                  <a:pt x="-25506" y="3339026"/>
                  <a:pt x="56843" y="3072775"/>
                  <a:pt x="0" y="2890886"/>
                </a:cubicBezTo>
                <a:cubicBezTo>
                  <a:pt x="-56843" y="2708997"/>
                  <a:pt x="23533" y="2550847"/>
                  <a:pt x="0" y="2243327"/>
                </a:cubicBezTo>
                <a:cubicBezTo>
                  <a:pt x="-23533" y="1935807"/>
                  <a:pt x="40350" y="1845370"/>
                  <a:pt x="0" y="1734532"/>
                </a:cubicBezTo>
                <a:cubicBezTo>
                  <a:pt x="-40350" y="1623694"/>
                  <a:pt x="3334" y="1404049"/>
                  <a:pt x="0" y="1260426"/>
                </a:cubicBezTo>
                <a:cubicBezTo>
                  <a:pt x="-3334" y="1116803"/>
                  <a:pt x="45206" y="916652"/>
                  <a:pt x="0" y="751630"/>
                </a:cubicBezTo>
                <a:cubicBezTo>
                  <a:pt x="-45206" y="586608"/>
                  <a:pt x="57811" y="200926"/>
                  <a:pt x="0" y="0"/>
                </a:cubicBezTo>
                <a:close/>
              </a:path>
              <a:path w="4411744" h="3469063" fill="darkenLess" stroke="0" extrusionOk="0">
                <a:moveTo>
                  <a:pt x="3833555" y="3469063"/>
                </a:moveTo>
                <a:cubicBezTo>
                  <a:pt x="3819619" y="3310264"/>
                  <a:pt x="3901017" y="3238281"/>
                  <a:pt x="3949193" y="3006512"/>
                </a:cubicBezTo>
                <a:cubicBezTo>
                  <a:pt x="4067874" y="2920138"/>
                  <a:pt x="4297558" y="2963615"/>
                  <a:pt x="4411744" y="2890874"/>
                </a:cubicBezTo>
                <a:cubicBezTo>
                  <a:pt x="4311770" y="3060148"/>
                  <a:pt x="4232997" y="3046610"/>
                  <a:pt x="4122650" y="3179969"/>
                </a:cubicBezTo>
                <a:cubicBezTo>
                  <a:pt x="4012302" y="3313327"/>
                  <a:pt x="3896748" y="3361085"/>
                  <a:pt x="3833555" y="3469063"/>
                </a:cubicBezTo>
                <a:close/>
              </a:path>
              <a:path w="4411744" h="3469063" fill="none" extrusionOk="0">
                <a:moveTo>
                  <a:pt x="3833555" y="3469063"/>
                </a:moveTo>
                <a:cubicBezTo>
                  <a:pt x="3858914" y="3320656"/>
                  <a:pt x="3927801" y="3233062"/>
                  <a:pt x="3949193" y="3006512"/>
                </a:cubicBezTo>
                <a:cubicBezTo>
                  <a:pt x="4114969" y="2917974"/>
                  <a:pt x="4278488" y="2927556"/>
                  <a:pt x="4411744" y="2890874"/>
                </a:cubicBezTo>
                <a:cubicBezTo>
                  <a:pt x="4353939" y="2950712"/>
                  <a:pt x="4242067" y="3024414"/>
                  <a:pt x="4134213" y="3168405"/>
                </a:cubicBezTo>
                <a:cubicBezTo>
                  <a:pt x="4026359" y="3312396"/>
                  <a:pt x="3964993" y="3310986"/>
                  <a:pt x="3833555" y="3469063"/>
                </a:cubicBezTo>
                <a:cubicBezTo>
                  <a:pt x="3677848" y="3522106"/>
                  <a:pt x="3564754" y="3438613"/>
                  <a:pt x="3324240" y="3469063"/>
                </a:cubicBezTo>
                <a:cubicBezTo>
                  <a:pt x="3083726" y="3499513"/>
                  <a:pt x="2948519" y="3404504"/>
                  <a:pt x="2776589" y="3469063"/>
                </a:cubicBezTo>
                <a:cubicBezTo>
                  <a:pt x="2604659" y="3533622"/>
                  <a:pt x="2306750" y="3457545"/>
                  <a:pt x="2152267" y="3469063"/>
                </a:cubicBezTo>
                <a:cubicBezTo>
                  <a:pt x="1997784" y="3480581"/>
                  <a:pt x="1748771" y="3405291"/>
                  <a:pt x="1604617" y="3469063"/>
                </a:cubicBezTo>
                <a:cubicBezTo>
                  <a:pt x="1460463" y="3532835"/>
                  <a:pt x="1375390" y="3433640"/>
                  <a:pt x="1171973" y="3469063"/>
                </a:cubicBezTo>
                <a:cubicBezTo>
                  <a:pt x="968556" y="3504486"/>
                  <a:pt x="929411" y="3434860"/>
                  <a:pt x="739328" y="3469063"/>
                </a:cubicBezTo>
                <a:cubicBezTo>
                  <a:pt x="549246" y="3503266"/>
                  <a:pt x="352844" y="3455116"/>
                  <a:pt x="0" y="3469063"/>
                </a:cubicBezTo>
                <a:cubicBezTo>
                  <a:pt x="-15491" y="3202874"/>
                  <a:pt x="2100" y="3070731"/>
                  <a:pt x="0" y="2856195"/>
                </a:cubicBezTo>
                <a:cubicBezTo>
                  <a:pt x="-2100" y="2641659"/>
                  <a:pt x="31906" y="2460840"/>
                  <a:pt x="0" y="2243327"/>
                </a:cubicBezTo>
                <a:cubicBezTo>
                  <a:pt x="-31906" y="2025814"/>
                  <a:pt x="53359" y="1931121"/>
                  <a:pt x="0" y="1734532"/>
                </a:cubicBezTo>
                <a:cubicBezTo>
                  <a:pt x="-53359" y="1537943"/>
                  <a:pt x="20944" y="1449509"/>
                  <a:pt x="0" y="1191045"/>
                </a:cubicBezTo>
                <a:cubicBezTo>
                  <a:pt x="-20944" y="932581"/>
                  <a:pt x="13580" y="791798"/>
                  <a:pt x="0" y="612868"/>
                </a:cubicBezTo>
                <a:cubicBezTo>
                  <a:pt x="-13580" y="433938"/>
                  <a:pt x="14054" y="126253"/>
                  <a:pt x="0" y="0"/>
                </a:cubicBezTo>
                <a:cubicBezTo>
                  <a:pt x="216322" y="-1780"/>
                  <a:pt x="266792" y="18368"/>
                  <a:pt x="507351" y="0"/>
                </a:cubicBezTo>
                <a:cubicBezTo>
                  <a:pt x="747910" y="-18368"/>
                  <a:pt x="851446" y="48314"/>
                  <a:pt x="1147053" y="0"/>
                </a:cubicBezTo>
                <a:cubicBezTo>
                  <a:pt x="1442660" y="-48314"/>
                  <a:pt x="1411589" y="49879"/>
                  <a:pt x="1654404" y="0"/>
                </a:cubicBezTo>
                <a:cubicBezTo>
                  <a:pt x="1897219" y="-49879"/>
                  <a:pt x="1930200" y="3145"/>
                  <a:pt x="2161755" y="0"/>
                </a:cubicBezTo>
                <a:cubicBezTo>
                  <a:pt x="2393310" y="-3145"/>
                  <a:pt x="2450719" y="17562"/>
                  <a:pt x="2713223" y="0"/>
                </a:cubicBezTo>
                <a:cubicBezTo>
                  <a:pt x="2975727" y="-17562"/>
                  <a:pt x="2965531" y="9548"/>
                  <a:pt x="3132338" y="0"/>
                </a:cubicBezTo>
                <a:cubicBezTo>
                  <a:pt x="3299145" y="-9548"/>
                  <a:pt x="3568660" y="21569"/>
                  <a:pt x="3683806" y="0"/>
                </a:cubicBezTo>
                <a:cubicBezTo>
                  <a:pt x="3798952" y="-21569"/>
                  <a:pt x="4186462" y="1198"/>
                  <a:pt x="4411744" y="0"/>
                </a:cubicBezTo>
                <a:cubicBezTo>
                  <a:pt x="4464725" y="191522"/>
                  <a:pt x="4404529" y="435187"/>
                  <a:pt x="4411744" y="607084"/>
                </a:cubicBezTo>
                <a:cubicBezTo>
                  <a:pt x="4418959" y="778981"/>
                  <a:pt x="4393443" y="1064958"/>
                  <a:pt x="4411744" y="1214167"/>
                </a:cubicBezTo>
                <a:cubicBezTo>
                  <a:pt x="4430045" y="1363376"/>
                  <a:pt x="4410606" y="1579939"/>
                  <a:pt x="4411744" y="1850159"/>
                </a:cubicBezTo>
                <a:cubicBezTo>
                  <a:pt x="4412882" y="2120379"/>
                  <a:pt x="4358509" y="2162102"/>
                  <a:pt x="4411744" y="2341608"/>
                </a:cubicBezTo>
                <a:cubicBezTo>
                  <a:pt x="4464979" y="2521114"/>
                  <a:pt x="4369019" y="2630155"/>
                  <a:pt x="4411744" y="2890874"/>
                </a:cubicBezTo>
              </a:path>
              <a:path w="4411744" h="3469063" fill="none" stroke="0" extrusionOk="0">
                <a:moveTo>
                  <a:pt x="3833555" y="3469063"/>
                </a:moveTo>
                <a:cubicBezTo>
                  <a:pt x="3859639" y="3343004"/>
                  <a:pt x="3916876" y="3216232"/>
                  <a:pt x="3949193" y="3006512"/>
                </a:cubicBezTo>
                <a:cubicBezTo>
                  <a:pt x="4045333" y="2978166"/>
                  <a:pt x="4216523" y="2952118"/>
                  <a:pt x="4411744" y="2890874"/>
                </a:cubicBezTo>
                <a:cubicBezTo>
                  <a:pt x="4374112" y="2987297"/>
                  <a:pt x="4202961" y="3088256"/>
                  <a:pt x="4139995" y="3162623"/>
                </a:cubicBezTo>
                <a:cubicBezTo>
                  <a:pt x="4077029" y="3236990"/>
                  <a:pt x="3908931" y="3370583"/>
                  <a:pt x="3833555" y="3469063"/>
                </a:cubicBezTo>
                <a:cubicBezTo>
                  <a:pt x="3627305" y="3485892"/>
                  <a:pt x="3475645" y="3409263"/>
                  <a:pt x="3247569" y="3469063"/>
                </a:cubicBezTo>
                <a:cubicBezTo>
                  <a:pt x="3019493" y="3528863"/>
                  <a:pt x="2948989" y="3465956"/>
                  <a:pt x="2738254" y="3469063"/>
                </a:cubicBezTo>
                <a:cubicBezTo>
                  <a:pt x="2527519" y="3472170"/>
                  <a:pt x="2364054" y="3433645"/>
                  <a:pt x="2267274" y="3469063"/>
                </a:cubicBezTo>
                <a:cubicBezTo>
                  <a:pt x="2170494" y="3504481"/>
                  <a:pt x="1934397" y="3414910"/>
                  <a:pt x="1757959" y="3469063"/>
                </a:cubicBezTo>
                <a:cubicBezTo>
                  <a:pt x="1581522" y="3523216"/>
                  <a:pt x="1519551" y="3450830"/>
                  <a:pt x="1325315" y="3469063"/>
                </a:cubicBezTo>
                <a:cubicBezTo>
                  <a:pt x="1131079" y="3487296"/>
                  <a:pt x="873422" y="3415421"/>
                  <a:pt x="700993" y="3469063"/>
                </a:cubicBezTo>
                <a:cubicBezTo>
                  <a:pt x="528564" y="3522705"/>
                  <a:pt x="210009" y="3422710"/>
                  <a:pt x="0" y="3469063"/>
                </a:cubicBezTo>
                <a:cubicBezTo>
                  <a:pt x="-18550" y="3210199"/>
                  <a:pt x="21485" y="2974822"/>
                  <a:pt x="0" y="2821505"/>
                </a:cubicBezTo>
                <a:cubicBezTo>
                  <a:pt x="-21485" y="2668188"/>
                  <a:pt x="4389" y="2442829"/>
                  <a:pt x="0" y="2312709"/>
                </a:cubicBezTo>
                <a:cubicBezTo>
                  <a:pt x="-4389" y="2182589"/>
                  <a:pt x="21927" y="1950524"/>
                  <a:pt x="0" y="1734532"/>
                </a:cubicBezTo>
                <a:cubicBezTo>
                  <a:pt x="-21927" y="1518540"/>
                  <a:pt x="49469" y="1223391"/>
                  <a:pt x="0" y="1086973"/>
                </a:cubicBezTo>
                <a:cubicBezTo>
                  <a:pt x="-49469" y="950555"/>
                  <a:pt x="44984" y="382887"/>
                  <a:pt x="0" y="0"/>
                </a:cubicBezTo>
                <a:cubicBezTo>
                  <a:pt x="188502" y="-47670"/>
                  <a:pt x="415557" y="59759"/>
                  <a:pt x="551468" y="0"/>
                </a:cubicBezTo>
                <a:cubicBezTo>
                  <a:pt x="687379" y="-59759"/>
                  <a:pt x="819121" y="9490"/>
                  <a:pt x="1058819" y="0"/>
                </a:cubicBezTo>
                <a:cubicBezTo>
                  <a:pt x="1298517" y="-9490"/>
                  <a:pt x="1386088" y="42178"/>
                  <a:pt x="1566169" y="0"/>
                </a:cubicBezTo>
                <a:cubicBezTo>
                  <a:pt x="1746250" y="-42178"/>
                  <a:pt x="1933467" y="34006"/>
                  <a:pt x="2161755" y="0"/>
                </a:cubicBezTo>
                <a:cubicBezTo>
                  <a:pt x="2390043" y="-34006"/>
                  <a:pt x="2588023" y="28431"/>
                  <a:pt x="2713223" y="0"/>
                </a:cubicBezTo>
                <a:cubicBezTo>
                  <a:pt x="2838423" y="-28431"/>
                  <a:pt x="3071683" y="65371"/>
                  <a:pt x="3264691" y="0"/>
                </a:cubicBezTo>
                <a:cubicBezTo>
                  <a:pt x="3457699" y="-65371"/>
                  <a:pt x="3501357" y="34217"/>
                  <a:pt x="3727924" y="0"/>
                </a:cubicBezTo>
                <a:cubicBezTo>
                  <a:pt x="3954491" y="-34217"/>
                  <a:pt x="4134255" y="16804"/>
                  <a:pt x="4411744" y="0"/>
                </a:cubicBezTo>
                <a:cubicBezTo>
                  <a:pt x="4454903" y="242511"/>
                  <a:pt x="4378569" y="304609"/>
                  <a:pt x="4411744" y="549266"/>
                </a:cubicBezTo>
                <a:cubicBezTo>
                  <a:pt x="4444919" y="793923"/>
                  <a:pt x="4372036" y="891184"/>
                  <a:pt x="4411744" y="1156350"/>
                </a:cubicBezTo>
                <a:cubicBezTo>
                  <a:pt x="4451452" y="1421516"/>
                  <a:pt x="4396935" y="1506249"/>
                  <a:pt x="4411744" y="1792342"/>
                </a:cubicBezTo>
                <a:cubicBezTo>
                  <a:pt x="4426553" y="2078435"/>
                  <a:pt x="4296705" y="2511143"/>
                  <a:pt x="4411744" y="2890874"/>
                </a:cubicBezTo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190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732016266">
                  <a:prstGeom prst="foldedCorne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SAVEZNA REPUBLIKA NJEMAČKA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hr-HR" sz="2800" b="1" dirty="0">
                <a:solidFill>
                  <a:schemeClr val="tx1"/>
                </a:solidFill>
              </a:rPr>
              <a:t>kapitalistički blok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hr-HR" sz="2800" b="1" dirty="0">
                <a:solidFill>
                  <a:schemeClr val="tx1"/>
                </a:solidFill>
              </a:rPr>
              <a:t>glavni grad: Bonn</a:t>
            </a:r>
            <a:endParaRPr lang="hr-HR" sz="2800" dirty="0">
              <a:solidFill>
                <a:schemeClr val="tx1"/>
              </a:solidFill>
            </a:endParaRPr>
          </a:p>
        </p:txBody>
      </p:sp>
      <p:sp>
        <p:nvSpPr>
          <p:cNvPr id="8" name="Pravokutnik: savinuti kut 7">
            <a:extLst>
              <a:ext uri="{FF2B5EF4-FFF2-40B4-BE49-F238E27FC236}">
                <a16:creationId xmlns:a16="http://schemas.microsoft.com/office/drawing/2014/main" xmlns="" id="{4DA9E88C-26E8-401F-8AFA-8857FE59042A}"/>
              </a:ext>
            </a:extLst>
          </p:cNvPr>
          <p:cNvSpPr/>
          <p:nvPr/>
        </p:nvSpPr>
        <p:spPr>
          <a:xfrm>
            <a:off x="7197310" y="3168299"/>
            <a:ext cx="4411744" cy="3469063"/>
          </a:xfrm>
          <a:custGeom>
            <a:avLst/>
            <a:gdLst>
              <a:gd name="connsiteX0" fmla="*/ 0 w 4411744"/>
              <a:gd name="connsiteY0" fmla="*/ 0 h 3469063"/>
              <a:gd name="connsiteX1" fmla="*/ 639703 w 4411744"/>
              <a:gd name="connsiteY1" fmla="*/ 0 h 3469063"/>
              <a:gd name="connsiteX2" fmla="*/ 1191171 w 4411744"/>
              <a:gd name="connsiteY2" fmla="*/ 0 h 3469063"/>
              <a:gd name="connsiteX3" fmla="*/ 1786756 w 4411744"/>
              <a:gd name="connsiteY3" fmla="*/ 0 h 3469063"/>
              <a:gd name="connsiteX4" fmla="*/ 2294107 w 4411744"/>
              <a:gd name="connsiteY4" fmla="*/ 0 h 3469063"/>
              <a:gd name="connsiteX5" fmla="*/ 2757340 w 4411744"/>
              <a:gd name="connsiteY5" fmla="*/ 0 h 3469063"/>
              <a:gd name="connsiteX6" fmla="*/ 3220573 w 4411744"/>
              <a:gd name="connsiteY6" fmla="*/ 0 h 3469063"/>
              <a:gd name="connsiteX7" fmla="*/ 3816159 w 4411744"/>
              <a:gd name="connsiteY7" fmla="*/ 0 h 3469063"/>
              <a:gd name="connsiteX8" fmla="*/ 4411744 w 4411744"/>
              <a:gd name="connsiteY8" fmla="*/ 0 h 3469063"/>
              <a:gd name="connsiteX9" fmla="*/ 4411744 w 4411744"/>
              <a:gd name="connsiteY9" fmla="*/ 520357 h 3469063"/>
              <a:gd name="connsiteX10" fmla="*/ 4411744 w 4411744"/>
              <a:gd name="connsiteY10" fmla="*/ 1069623 h 3469063"/>
              <a:gd name="connsiteX11" fmla="*/ 4411744 w 4411744"/>
              <a:gd name="connsiteY11" fmla="*/ 1618889 h 3469063"/>
              <a:gd name="connsiteX12" fmla="*/ 4411744 w 4411744"/>
              <a:gd name="connsiteY12" fmla="*/ 2225973 h 3469063"/>
              <a:gd name="connsiteX13" fmla="*/ 4411744 w 4411744"/>
              <a:gd name="connsiteY13" fmla="*/ 2890874 h 3469063"/>
              <a:gd name="connsiteX14" fmla="*/ 4134213 w 4411744"/>
              <a:gd name="connsiteY14" fmla="*/ 3168405 h 3469063"/>
              <a:gd name="connsiteX15" fmla="*/ 3833555 w 4411744"/>
              <a:gd name="connsiteY15" fmla="*/ 3469063 h 3469063"/>
              <a:gd name="connsiteX16" fmla="*/ 3285904 w 4411744"/>
              <a:gd name="connsiteY16" fmla="*/ 3469063 h 3469063"/>
              <a:gd name="connsiteX17" fmla="*/ 2776589 w 4411744"/>
              <a:gd name="connsiteY17" fmla="*/ 3469063 h 3469063"/>
              <a:gd name="connsiteX18" fmla="*/ 2152267 w 4411744"/>
              <a:gd name="connsiteY18" fmla="*/ 3469063 h 3469063"/>
              <a:gd name="connsiteX19" fmla="*/ 1681288 w 4411744"/>
              <a:gd name="connsiteY19" fmla="*/ 3469063 h 3469063"/>
              <a:gd name="connsiteX20" fmla="*/ 1248644 w 4411744"/>
              <a:gd name="connsiteY20" fmla="*/ 3469063 h 3469063"/>
              <a:gd name="connsiteX21" fmla="*/ 700993 w 4411744"/>
              <a:gd name="connsiteY21" fmla="*/ 3469063 h 3469063"/>
              <a:gd name="connsiteX22" fmla="*/ 0 w 4411744"/>
              <a:gd name="connsiteY22" fmla="*/ 3469063 h 3469063"/>
              <a:gd name="connsiteX23" fmla="*/ 0 w 4411744"/>
              <a:gd name="connsiteY23" fmla="*/ 2890886 h 3469063"/>
              <a:gd name="connsiteX24" fmla="*/ 0 w 4411744"/>
              <a:gd name="connsiteY24" fmla="*/ 2243327 h 3469063"/>
              <a:gd name="connsiteX25" fmla="*/ 0 w 4411744"/>
              <a:gd name="connsiteY25" fmla="*/ 1734532 h 3469063"/>
              <a:gd name="connsiteX26" fmla="*/ 0 w 4411744"/>
              <a:gd name="connsiteY26" fmla="*/ 1260426 h 3469063"/>
              <a:gd name="connsiteX27" fmla="*/ 0 w 4411744"/>
              <a:gd name="connsiteY27" fmla="*/ 751630 h 3469063"/>
              <a:gd name="connsiteX28" fmla="*/ 0 w 4411744"/>
              <a:gd name="connsiteY28" fmla="*/ 0 h 3469063"/>
              <a:gd name="connsiteX0" fmla="*/ 3833555 w 4411744"/>
              <a:gd name="connsiteY0" fmla="*/ 3469063 h 3469063"/>
              <a:gd name="connsiteX1" fmla="*/ 3949193 w 4411744"/>
              <a:gd name="connsiteY1" fmla="*/ 3006512 h 3469063"/>
              <a:gd name="connsiteX2" fmla="*/ 4411744 w 4411744"/>
              <a:gd name="connsiteY2" fmla="*/ 2890874 h 3469063"/>
              <a:gd name="connsiteX3" fmla="*/ 4122650 w 4411744"/>
              <a:gd name="connsiteY3" fmla="*/ 3179969 h 3469063"/>
              <a:gd name="connsiteX4" fmla="*/ 3833555 w 4411744"/>
              <a:gd name="connsiteY4" fmla="*/ 3469063 h 3469063"/>
              <a:gd name="connsiteX0" fmla="*/ 3833555 w 4411744"/>
              <a:gd name="connsiteY0" fmla="*/ 3469063 h 3469063"/>
              <a:gd name="connsiteX1" fmla="*/ 3949193 w 4411744"/>
              <a:gd name="connsiteY1" fmla="*/ 3006512 h 3469063"/>
              <a:gd name="connsiteX2" fmla="*/ 4411744 w 4411744"/>
              <a:gd name="connsiteY2" fmla="*/ 2890874 h 3469063"/>
              <a:gd name="connsiteX3" fmla="*/ 4134213 w 4411744"/>
              <a:gd name="connsiteY3" fmla="*/ 3168405 h 3469063"/>
              <a:gd name="connsiteX4" fmla="*/ 3833555 w 4411744"/>
              <a:gd name="connsiteY4" fmla="*/ 3469063 h 3469063"/>
              <a:gd name="connsiteX5" fmla="*/ 3324240 w 4411744"/>
              <a:gd name="connsiteY5" fmla="*/ 3469063 h 3469063"/>
              <a:gd name="connsiteX6" fmla="*/ 2776589 w 4411744"/>
              <a:gd name="connsiteY6" fmla="*/ 3469063 h 3469063"/>
              <a:gd name="connsiteX7" fmla="*/ 2152267 w 4411744"/>
              <a:gd name="connsiteY7" fmla="*/ 3469063 h 3469063"/>
              <a:gd name="connsiteX8" fmla="*/ 1604617 w 4411744"/>
              <a:gd name="connsiteY8" fmla="*/ 3469063 h 3469063"/>
              <a:gd name="connsiteX9" fmla="*/ 1171973 w 4411744"/>
              <a:gd name="connsiteY9" fmla="*/ 3469063 h 3469063"/>
              <a:gd name="connsiteX10" fmla="*/ 739328 w 4411744"/>
              <a:gd name="connsiteY10" fmla="*/ 3469063 h 3469063"/>
              <a:gd name="connsiteX11" fmla="*/ 0 w 4411744"/>
              <a:gd name="connsiteY11" fmla="*/ 3469063 h 3469063"/>
              <a:gd name="connsiteX12" fmla="*/ 0 w 4411744"/>
              <a:gd name="connsiteY12" fmla="*/ 2856195 h 3469063"/>
              <a:gd name="connsiteX13" fmla="*/ 0 w 4411744"/>
              <a:gd name="connsiteY13" fmla="*/ 2243327 h 3469063"/>
              <a:gd name="connsiteX14" fmla="*/ 0 w 4411744"/>
              <a:gd name="connsiteY14" fmla="*/ 1734532 h 3469063"/>
              <a:gd name="connsiteX15" fmla="*/ 0 w 4411744"/>
              <a:gd name="connsiteY15" fmla="*/ 1191045 h 3469063"/>
              <a:gd name="connsiteX16" fmla="*/ 0 w 4411744"/>
              <a:gd name="connsiteY16" fmla="*/ 612868 h 3469063"/>
              <a:gd name="connsiteX17" fmla="*/ 0 w 4411744"/>
              <a:gd name="connsiteY17" fmla="*/ 0 h 3469063"/>
              <a:gd name="connsiteX18" fmla="*/ 507351 w 4411744"/>
              <a:gd name="connsiteY18" fmla="*/ 0 h 3469063"/>
              <a:gd name="connsiteX19" fmla="*/ 1147053 w 4411744"/>
              <a:gd name="connsiteY19" fmla="*/ 0 h 3469063"/>
              <a:gd name="connsiteX20" fmla="*/ 1654404 w 4411744"/>
              <a:gd name="connsiteY20" fmla="*/ 0 h 3469063"/>
              <a:gd name="connsiteX21" fmla="*/ 2161755 w 4411744"/>
              <a:gd name="connsiteY21" fmla="*/ 0 h 3469063"/>
              <a:gd name="connsiteX22" fmla="*/ 2713223 w 4411744"/>
              <a:gd name="connsiteY22" fmla="*/ 0 h 3469063"/>
              <a:gd name="connsiteX23" fmla="*/ 3132338 w 4411744"/>
              <a:gd name="connsiteY23" fmla="*/ 0 h 3469063"/>
              <a:gd name="connsiteX24" fmla="*/ 3683806 w 4411744"/>
              <a:gd name="connsiteY24" fmla="*/ 0 h 3469063"/>
              <a:gd name="connsiteX25" fmla="*/ 4411744 w 4411744"/>
              <a:gd name="connsiteY25" fmla="*/ 0 h 3469063"/>
              <a:gd name="connsiteX26" fmla="*/ 4411744 w 4411744"/>
              <a:gd name="connsiteY26" fmla="*/ 607084 h 3469063"/>
              <a:gd name="connsiteX27" fmla="*/ 4411744 w 4411744"/>
              <a:gd name="connsiteY27" fmla="*/ 1214167 h 3469063"/>
              <a:gd name="connsiteX28" fmla="*/ 4411744 w 4411744"/>
              <a:gd name="connsiteY28" fmla="*/ 1850159 h 3469063"/>
              <a:gd name="connsiteX29" fmla="*/ 4411744 w 4411744"/>
              <a:gd name="connsiteY29" fmla="*/ 2341608 h 3469063"/>
              <a:gd name="connsiteX30" fmla="*/ 4411744 w 4411744"/>
              <a:gd name="connsiteY30" fmla="*/ 2890874 h 3469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411744" h="3469063" stroke="0" extrusionOk="0">
                <a:moveTo>
                  <a:pt x="0" y="0"/>
                </a:moveTo>
                <a:cubicBezTo>
                  <a:pt x="201168" y="-51797"/>
                  <a:pt x="367106" y="1595"/>
                  <a:pt x="639703" y="0"/>
                </a:cubicBezTo>
                <a:cubicBezTo>
                  <a:pt x="912300" y="-1595"/>
                  <a:pt x="955117" y="15766"/>
                  <a:pt x="1191171" y="0"/>
                </a:cubicBezTo>
                <a:cubicBezTo>
                  <a:pt x="1427225" y="-15766"/>
                  <a:pt x="1501597" y="2845"/>
                  <a:pt x="1786756" y="0"/>
                </a:cubicBezTo>
                <a:cubicBezTo>
                  <a:pt x="2071915" y="-2845"/>
                  <a:pt x="2055393" y="49458"/>
                  <a:pt x="2294107" y="0"/>
                </a:cubicBezTo>
                <a:cubicBezTo>
                  <a:pt x="2532821" y="-49458"/>
                  <a:pt x="2646799" y="17381"/>
                  <a:pt x="2757340" y="0"/>
                </a:cubicBezTo>
                <a:cubicBezTo>
                  <a:pt x="2867881" y="-17381"/>
                  <a:pt x="3064856" y="17214"/>
                  <a:pt x="3220573" y="0"/>
                </a:cubicBezTo>
                <a:cubicBezTo>
                  <a:pt x="3376290" y="-17214"/>
                  <a:pt x="3639667" y="69070"/>
                  <a:pt x="3816159" y="0"/>
                </a:cubicBezTo>
                <a:cubicBezTo>
                  <a:pt x="3992651" y="-69070"/>
                  <a:pt x="4114599" y="4443"/>
                  <a:pt x="4411744" y="0"/>
                </a:cubicBezTo>
                <a:cubicBezTo>
                  <a:pt x="4414003" y="192934"/>
                  <a:pt x="4410208" y="295143"/>
                  <a:pt x="4411744" y="520357"/>
                </a:cubicBezTo>
                <a:cubicBezTo>
                  <a:pt x="4413280" y="745571"/>
                  <a:pt x="4404810" y="881407"/>
                  <a:pt x="4411744" y="1069623"/>
                </a:cubicBezTo>
                <a:cubicBezTo>
                  <a:pt x="4418678" y="1257839"/>
                  <a:pt x="4391259" y="1500628"/>
                  <a:pt x="4411744" y="1618889"/>
                </a:cubicBezTo>
                <a:cubicBezTo>
                  <a:pt x="4432229" y="1737150"/>
                  <a:pt x="4361188" y="2073247"/>
                  <a:pt x="4411744" y="2225973"/>
                </a:cubicBezTo>
                <a:cubicBezTo>
                  <a:pt x="4462300" y="2378699"/>
                  <a:pt x="4385533" y="2730828"/>
                  <a:pt x="4411744" y="2890874"/>
                </a:cubicBezTo>
                <a:cubicBezTo>
                  <a:pt x="4324607" y="3043563"/>
                  <a:pt x="4210261" y="3074580"/>
                  <a:pt x="4134213" y="3168405"/>
                </a:cubicBezTo>
                <a:cubicBezTo>
                  <a:pt x="4058165" y="3262230"/>
                  <a:pt x="3873749" y="3374576"/>
                  <a:pt x="3833555" y="3469063"/>
                </a:cubicBezTo>
                <a:cubicBezTo>
                  <a:pt x="3638476" y="3476904"/>
                  <a:pt x="3500159" y="3468040"/>
                  <a:pt x="3285904" y="3469063"/>
                </a:cubicBezTo>
                <a:cubicBezTo>
                  <a:pt x="3071649" y="3470086"/>
                  <a:pt x="2887577" y="3444798"/>
                  <a:pt x="2776589" y="3469063"/>
                </a:cubicBezTo>
                <a:cubicBezTo>
                  <a:pt x="2665601" y="3493328"/>
                  <a:pt x="2428915" y="3465317"/>
                  <a:pt x="2152267" y="3469063"/>
                </a:cubicBezTo>
                <a:cubicBezTo>
                  <a:pt x="1875619" y="3472809"/>
                  <a:pt x="1852619" y="3451891"/>
                  <a:pt x="1681288" y="3469063"/>
                </a:cubicBezTo>
                <a:cubicBezTo>
                  <a:pt x="1509957" y="3486235"/>
                  <a:pt x="1428296" y="3451973"/>
                  <a:pt x="1248644" y="3469063"/>
                </a:cubicBezTo>
                <a:cubicBezTo>
                  <a:pt x="1068992" y="3486153"/>
                  <a:pt x="836531" y="3416359"/>
                  <a:pt x="700993" y="3469063"/>
                </a:cubicBezTo>
                <a:cubicBezTo>
                  <a:pt x="565455" y="3521767"/>
                  <a:pt x="238513" y="3439857"/>
                  <a:pt x="0" y="3469063"/>
                </a:cubicBezTo>
                <a:cubicBezTo>
                  <a:pt x="-25506" y="3339026"/>
                  <a:pt x="56843" y="3072775"/>
                  <a:pt x="0" y="2890886"/>
                </a:cubicBezTo>
                <a:cubicBezTo>
                  <a:pt x="-56843" y="2708997"/>
                  <a:pt x="23533" y="2550847"/>
                  <a:pt x="0" y="2243327"/>
                </a:cubicBezTo>
                <a:cubicBezTo>
                  <a:pt x="-23533" y="1935807"/>
                  <a:pt x="40350" y="1845370"/>
                  <a:pt x="0" y="1734532"/>
                </a:cubicBezTo>
                <a:cubicBezTo>
                  <a:pt x="-40350" y="1623694"/>
                  <a:pt x="3334" y="1404049"/>
                  <a:pt x="0" y="1260426"/>
                </a:cubicBezTo>
                <a:cubicBezTo>
                  <a:pt x="-3334" y="1116803"/>
                  <a:pt x="45206" y="916652"/>
                  <a:pt x="0" y="751630"/>
                </a:cubicBezTo>
                <a:cubicBezTo>
                  <a:pt x="-45206" y="586608"/>
                  <a:pt x="57811" y="200926"/>
                  <a:pt x="0" y="0"/>
                </a:cubicBezTo>
                <a:close/>
              </a:path>
              <a:path w="4411744" h="3469063" fill="darkenLess" stroke="0" extrusionOk="0">
                <a:moveTo>
                  <a:pt x="3833555" y="3469063"/>
                </a:moveTo>
                <a:cubicBezTo>
                  <a:pt x="3819619" y="3310264"/>
                  <a:pt x="3901017" y="3238281"/>
                  <a:pt x="3949193" y="3006512"/>
                </a:cubicBezTo>
                <a:cubicBezTo>
                  <a:pt x="4067874" y="2920138"/>
                  <a:pt x="4297558" y="2963615"/>
                  <a:pt x="4411744" y="2890874"/>
                </a:cubicBezTo>
                <a:cubicBezTo>
                  <a:pt x="4311770" y="3060148"/>
                  <a:pt x="4232997" y="3046610"/>
                  <a:pt x="4122650" y="3179969"/>
                </a:cubicBezTo>
                <a:cubicBezTo>
                  <a:pt x="4012302" y="3313327"/>
                  <a:pt x="3896748" y="3361085"/>
                  <a:pt x="3833555" y="3469063"/>
                </a:cubicBezTo>
                <a:close/>
              </a:path>
              <a:path w="4411744" h="3469063" fill="none" extrusionOk="0">
                <a:moveTo>
                  <a:pt x="3833555" y="3469063"/>
                </a:moveTo>
                <a:cubicBezTo>
                  <a:pt x="3858914" y="3320656"/>
                  <a:pt x="3927801" y="3233062"/>
                  <a:pt x="3949193" y="3006512"/>
                </a:cubicBezTo>
                <a:cubicBezTo>
                  <a:pt x="4114969" y="2917974"/>
                  <a:pt x="4278488" y="2927556"/>
                  <a:pt x="4411744" y="2890874"/>
                </a:cubicBezTo>
                <a:cubicBezTo>
                  <a:pt x="4353939" y="2950712"/>
                  <a:pt x="4242067" y="3024414"/>
                  <a:pt x="4134213" y="3168405"/>
                </a:cubicBezTo>
                <a:cubicBezTo>
                  <a:pt x="4026359" y="3312396"/>
                  <a:pt x="3964993" y="3310986"/>
                  <a:pt x="3833555" y="3469063"/>
                </a:cubicBezTo>
                <a:cubicBezTo>
                  <a:pt x="3677848" y="3522106"/>
                  <a:pt x="3564754" y="3438613"/>
                  <a:pt x="3324240" y="3469063"/>
                </a:cubicBezTo>
                <a:cubicBezTo>
                  <a:pt x="3083726" y="3499513"/>
                  <a:pt x="2948519" y="3404504"/>
                  <a:pt x="2776589" y="3469063"/>
                </a:cubicBezTo>
                <a:cubicBezTo>
                  <a:pt x="2604659" y="3533622"/>
                  <a:pt x="2306750" y="3457545"/>
                  <a:pt x="2152267" y="3469063"/>
                </a:cubicBezTo>
                <a:cubicBezTo>
                  <a:pt x="1997784" y="3480581"/>
                  <a:pt x="1748771" y="3405291"/>
                  <a:pt x="1604617" y="3469063"/>
                </a:cubicBezTo>
                <a:cubicBezTo>
                  <a:pt x="1460463" y="3532835"/>
                  <a:pt x="1375390" y="3433640"/>
                  <a:pt x="1171973" y="3469063"/>
                </a:cubicBezTo>
                <a:cubicBezTo>
                  <a:pt x="968556" y="3504486"/>
                  <a:pt x="929411" y="3434860"/>
                  <a:pt x="739328" y="3469063"/>
                </a:cubicBezTo>
                <a:cubicBezTo>
                  <a:pt x="549246" y="3503266"/>
                  <a:pt x="352844" y="3455116"/>
                  <a:pt x="0" y="3469063"/>
                </a:cubicBezTo>
                <a:cubicBezTo>
                  <a:pt x="-15491" y="3202874"/>
                  <a:pt x="2100" y="3070731"/>
                  <a:pt x="0" y="2856195"/>
                </a:cubicBezTo>
                <a:cubicBezTo>
                  <a:pt x="-2100" y="2641659"/>
                  <a:pt x="31906" y="2460840"/>
                  <a:pt x="0" y="2243327"/>
                </a:cubicBezTo>
                <a:cubicBezTo>
                  <a:pt x="-31906" y="2025814"/>
                  <a:pt x="53359" y="1931121"/>
                  <a:pt x="0" y="1734532"/>
                </a:cubicBezTo>
                <a:cubicBezTo>
                  <a:pt x="-53359" y="1537943"/>
                  <a:pt x="20944" y="1449509"/>
                  <a:pt x="0" y="1191045"/>
                </a:cubicBezTo>
                <a:cubicBezTo>
                  <a:pt x="-20944" y="932581"/>
                  <a:pt x="13580" y="791798"/>
                  <a:pt x="0" y="612868"/>
                </a:cubicBezTo>
                <a:cubicBezTo>
                  <a:pt x="-13580" y="433938"/>
                  <a:pt x="14054" y="126253"/>
                  <a:pt x="0" y="0"/>
                </a:cubicBezTo>
                <a:cubicBezTo>
                  <a:pt x="216322" y="-1780"/>
                  <a:pt x="266792" y="18368"/>
                  <a:pt x="507351" y="0"/>
                </a:cubicBezTo>
                <a:cubicBezTo>
                  <a:pt x="747910" y="-18368"/>
                  <a:pt x="851446" y="48314"/>
                  <a:pt x="1147053" y="0"/>
                </a:cubicBezTo>
                <a:cubicBezTo>
                  <a:pt x="1442660" y="-48314"/>
                  <a:pt x="1411589" y="49879"/>
                  <a:pt x="1654404" y="0"/>
                </a:cubicBezTo>
                <a:cubicBezTo>
                  <a:pt x="1897219" y="-49879"/>
                  <a:pt x="1930200" y="3145"/>
                  <a:pt x="2161755" y="0"/>
                </a:cubicBezTo>
                <a:cubicBezTo>
                  <a:pt x="2393310" y="-3145"/>
                  <a:pt x="2450719" y="17562"/>
                  <a:pt x="2713223" y="0"/>
                </a:cubicBezTo>
                <a:cubicBezTo>
                  <a:pt x="2975727" y="-17562"/>
                  <a:pt x="2965531" y="9548"/>
                  <a:pt x="3132338" y="0"/>
                </a:cubicBezTo>
                <a:cubicBezTo>
                  <a:pt x="3299145" y="-9548"/>
                  <a:pt x="3568660" y="21569"/>
                  <a:pt x="3683806" y="0"/>
                </a:cubicBezTo>
                <a:cubicBezTo>
                  <a:pt x="3798952" y="-21569"/>
                  <a:pt x="4186462" y="1198"/>
                  <a:pt x="4411744" y="0"/>
                </a:cubicBezTo>
                <a:cubicBezTo>
                  <a:pt x="4464725" y="191522"/>
                  <a:pt x="4404529" y="435187"/>
                  <a:pt x="4411744" y="607084"/>
                </a:cubicBezTo>
                <a:cubicBezTo>
                  <a:pt x="4418959" y="778981"/>
                  <a:pt x="4393443" y="1064958"/>
                  <a:pt x="4411744" y="1214167"/>
                </a:cubicBezTo>
                <a:cubicBezTo>
                  <a:pt x="4430045" y="1363376"/>
                  <a:pt x="4410606" y="1579939"/>
                  <a:pt x="4411744" y="1850159"/>
                </a:cubicBezTo>
                <a:cubicBezTo>
                  <a:pt x="4412882" y="2120379"/>
                  <a:pt x="4358509" y="2162102"/>
                  <a:pt x="4411744" y="2341608"/>
                </a:cubicBezTo>
                <a:cubicBezTo>
                  <a:pt x="4464979" y="2521114"/>
                  <a:pt x="4369019" y="2630155"/>
                  <a:pt x="4411744" y="2890874"/>
                </a:cubicBezTo>
              </a:path>
              <a:path w="4411744" h="3469063" fill="none" stroke="0" extrusionOk="0">
                <a:moveTo>
                  <a:pt x="3833555" y="3469063"/>
                </a:moveTo>
                <a:cubicBezTo>
                  <a:pt x="3859639" y="3343004"/>
                  <a:pt x="3916876" y="3216232"/>
                  <a:pt x="3949193" y="3006512"/>
                </a:cubicBezTo>
                <a:cubicBezTo>
                  <a:pt x="4045333" y="2978166"/>
                  <a:pt x="4216523" y="2952118"/>
                  <a:pt x="4411744" y="2890874"/>
                </a:cubicBezTo>
                <a:cubicBezTo>
                  <a:pt x="4374112" y="2987297"/>
                  <a:pt x="4202961" y="3088256"/>
                  <a:pt x="4139995" y="3162623"/>
                </a:cubicBezTo>
                <a:cubicBezTo>
                  <a:pt x="4077029" y="3236990"/>
                  <a:pt x="3908931" y="3370583"/>
                  <a:pt x="3833555" y="3469063"/>
                </a:cubicBezTo>
                <a:cubicBezTo>
                  <a:pt x="3627305" y="3485892"/>
                  <a:pt x="3475645" y="3409263"/>
                  <a:pt x="3247569" y="3469063"/>
                </a:cubicBezTo>
                <a:cubicBezTo>
                  <a:pt x="3019493" y="3528863"/>
                  <a:pt x="2948989" y="3465956"/>
                  <a:pt x="2738254" y="3469063"/>
                </a:cubicBezTo>
                <a:cubicBezTo>
                  <a:pt x="2527519" y="3472170"/>
                  <a:pt x="2364054" y="3433645"/>
                  <a:pt x="2267274" y="3469063"/>
                </a:cubicBezTo>
                <a:cubicBezTo>
                  <a:pt x="2170494" y="3504481"/>
                  <a:pt x="1934397" y="3414910"/>
                  <a:pt x="1757959" y="3469063"/>
                </a:cubicBezTo>
                <a:cubicBezTo>
                  <a:pt x="1581522" y="3523216"/>
                  <a:pt x="1519551" y="3450830"/>
                  <a:pt x="1325315" y="3469063"/>
                </a:cubicBezTo>
                <a:cubicBezTo>
                  <a:pt x="1131079" y="3487296"/>
                  <a:pt x="873422" y="3415421"/>
                  <a:pt x="700993" y="3469063"/>
                </a:cubicBezTo>
                <a:cubicBezTo>
                  <a:pt x="528564" y="3522705"/>
                  <a:pt x="210009" y="3422710"/>
                  <a:pt x="0" y="3469063"/>
                </a:cubicBezTo>
                <a:cubicBezTo>
                  <a:pt x="-18550" y="3210199"/>
                  <a:pt x="21485" y="2974822"/>
                  <a:pt x="0" y="2821505"/>
                </a:cubicBezTo>
                <a:cubicBezTo>
                  <a:pt x="-21485" y="2668188"/>
                  <a:pt x="4389" y="2442829"/>
                  <a:pt x="0" y="2312709"/>
                </a:cubicBezTo>
                <a:cubicBezTo>
                  <a:pt x="-4389" y="2182589"/>
                  <a:pt x="21927" y="1950524"/>
                  <a:pt x="0" y="1734532"/>
                </a:cubicBezTo>
                <a:cubicBezTo>
                  <a:pt x="-21927" y="1518540"/>
                  <a:pt x="49469" y="1223391"/>
                  <a:pt x="0" y="1086973"/>
                </a:cubicBezTo>
                <a:cubicBezTo>
                  <a:pt x="-49469" y="950555"/>
                  <a:pt x="44984" y="382887"/>
                  <a:pt x="0" y="0"/>
                </a:cubicBezTo>
                <a:cubicBezTo>
                  <a:pt x="188502" y="-47670"/>
                  <a:pt x="415557" y="59759"/>
                  <a:pt x="551468" y="0"/>
                </a:cubicBezTo>
                <a:cubicBezTo>
                  <a:pt x="687379" y="-59759"/>
                  <a:pt x="819121" y="9490"/>
                  <a:pt x="1058819" y="0"/>
                </a:cubicBezTo>
                <a:cubicBezTo>
                  <a:pt x="1298517" y="-9490"/>
                  <a:pt x="1386088" y="42178"/>
                  <a:pt x="1566169" y="0"/>
                </a:cubicBezTo>
                <a:cubicBezTo>
                  <a:pt x="1746250" y="-42178"/>
                  <a:pt x="1933467" y="34006"/>
                  <a:pt x="2161755" y="0"/>
                </a:cubicBezTo>
                <a:cubicBezTo>
                  <a:pt x="2390043" y="-34006"/>
                  <a:pt x="2588023" y="28431"/>
                  <a:pt x="2713223" y="0"/>
                </a:cubicBezTo>
                <a:cubicBezTo>
                  <a:pt x="2838423" y="-28431"/>
                  <a:pt x="3071683" y="65371"/>
                  <a:pt x="3264691" y="0"/>
                </a:cubicBezTo>
                <a:cubicBezTo>
                  <a:pt x="3457699" y="-65371"/>
                  <a:pt x="3501357" y="34217"/>
                  <a:pt x="3727924" y="0"/>
                </a:cubicBezTo>
                <a:cubicBezTo>
                  <a:pt x="3954491" y="-34217"/>
                  <a:pt x="4134255" y="16804"/>
                  <a:pt x="4411744" y="0"/>
                </a:cubicBezTo>
                <a:cubicBezTo>
                  <a:pt x="4454903" y="242511"/>
                  <a:pt x="4378569" y="304609"/>
                  <a:pt x="4411744" y="549266"/>
                </a:cubicBezTo>
                <a:cubicBezTo>
                  <a:pt x="4444919" y="793923"/>
                  <a:pt x="4372036" y="891184"/>
                  <a:pt x="4411744" y="1156350"/>
                </a:cubicBezTo>
                <a:cubicBezTo>
                  <a:pt x="4451452" y="1421516"/>
                  <a:pt x="4396935" y="1506249"/>
                  <a:pt x="4411744" y="1792342"/>
                </a:cubicBezTo>
                <a:cubicBezTo>
                  <a:pt x="4426553" y="2078435"/>
                  <a:pt x="4296705" y="2511143"/>
                  <a:pt x="4411744" y="2890874"/>
                </a:cubicBezTo>
              </a:path>
            </a:pathLst>
          </a:custGeom>
          <a:solidFill>
            <a:srgbClr val="F76D6D"/>
          </a:solidFill>
          <a:ln w="190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xmlns="" sd="1732016266">
                  <a:prstGeom prst="foldedCorne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</a:endParaRPr>
          </a:p>
          <a:p>
            <a:pPr algn="ctr"/>
            <a:r>
              <a:rPr lang="hr-HR" sz="2800" b="1" dirty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DEMOKRATSKA REPUBLIKA NJEMAČKA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hr-HR" sz="2800" b="1" dirty="0">
                <a:solidFill>
                  <a:schemeClr val="tx1"/>
                </a:solidFill>
              </a:rPr>
              <a:t>socijalistički blok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hr-HR" sz="2800" b="1" dirty="0">
                <a:solidFill>
                  <a:schemeClr val="tx1"/>
                </a:solidFill>
              </a:rPr>
              <a:t>glavni grad: Berlin (istočni dio)</a:t>
            </a:r>
            <a:endParaRPr lang="hr-H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0398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Rezervirano mjesto sadržaja 1">
            <a:extLst>
              <a:ext uri="{FF2B5EF4-FFF2-40B4-BE49-F238E27FC236}">
                <a16:creationId xmlns:a16="http://schemas.microsoft.com/office/drawing/2014/main" xmlns="" id="{797D1628-76BF-4283-8E8E-4BA63840D7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11985075"/>
              </p:ext>
            </p:extLst>
          </p:nvPr>
        </p:nvGraphicFramePr>
        <p:xfrm>
          <a:off x="175967" y="1574276"/>
          <a:ext cx="5668652" cy="4529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0FF1F0F5-9C35-4AB2-A900-057295F5E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7167" y="1443036"/>
            <a:ext cx="6048866" cy="4175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vitak: vodoravno 3">
            <a:extLst>
              <a:ext uri="{FF2B5EF4-FFF2-40B4-BE49-F238E27FC236}">
                <a16:creationId xmlns:a16="http://schemas.microsoft.com/office/drawing/2014/main" xmlns="" id="{EFEFA40F-18BE-4025-B3FC-70619A35C49C}"/>
              </a:ext>
            </a:extLst>
          </p:cNvPr>
          <p:cNvSpPr/>
          <p:nvPr/>
        </p:nvSpPr>
        <p:spPr>
          <a:xfrm>
            <a:off x="7060676" y="5788057"/>
            <a:ext cx="4006391" cy="853126"/>
          </a:xfrm>
          <a:custGeom>
            <a:avLst/>
            <a:gdLst>
              <a:gd name="connsiteX0" fmla="*/ 4006391 w 4006391"/>
              <a:gd name="connsiteY0" fmla="*/ 53320 h 853126"/>
              <a:gd name="connsiteX1" fmla="*/ 3953071 w 4006391"/>
              <a:gd name="connsiteY1" fmla="*/ 106640 h 853126"/>
              <a:gd name="connsiteX2" fmla="*/ 3953071 w 4006391"/>
              <a:gd name="connsiteY2" fmla="*/ 53320 h 853126"/>
              <a:gd name="connsiteX3" fmla="*/ 3926411 w 4006391"/>
              <a:gd name="connsiteY3" fmla="*/ 79980 h 853126"/>
              <a:gd name="connsiteX4" fmla="*/ 3899751 w 4006391"/>
              <a:gd name="connsiteY4" fmla="*/ 53320 h 853126"/>
              <a:gd name="connsiteX5" fmla="*/ 3899750 w 4006391"/>
              <a:gd name="connsiteY5" fmla="*/ 106641 h 853126"/>
              <a:gd name="connsiteX6" fmla="*/ 3220214 w 4006391"/>
              <a:gd name="connsiteY6" fmla="*/ 106641 h 853126"/>
              <a:gd name="connsiteX7" fmla="*/ 2656071 w 4006391"/>
              <a:gd name="connsiteY7" fmla="*/ 106641 h 853126"/>
              <a:gd name="connsiteX8" fmla="*/ 1976535 w 4006391"/>
              <a:gd name="connsiteY8" fmla="*/ 106641 h 853126"/>
              <a:gd name="connsiteX9" fmla="*/ 1335463 w 4006391"/>
              <a:gd name="connsiteY9" fmla="*/ 106641 h 853126"/>
              <a:gd name="connsiteX10" fmla="*/ 694392 w 4006391"/>
              <a:gd name="connsiteY10" fmla="*/ 106641 h 853126"/>
              <a:gd name="connsiteX11" fmla="*/ 53320 w 4006391"/>
              <a:gd name="connsiteY11" fmla="*/ 106641 h 853126"/>
              <a:gd name="connsiteX12" fmla="*/ 0 w 4006391"/>
              <a:gd name="connsiteY12" fmla="*/ 159961 h 853126"/>
              <a:gd name="connsiteX13" fmla="*/ 0 w 4006391"/>
              <a:gd name="connsiteY13" fmla="*/ 799806 h 853126"/>
              <a:gd name="connsiteX14" fmla="*/ 53320 w 4006391"/>
              <a:gd name="connsiteY14" fmla="*/ 853126 h 853126"/>
              <a:gd name="connsiteX15" fmla="*/ 106640 w 4006391"/>
              <a:gd name="connsiteY15" fmla="*/ 799806 h 853126"/>
              <a:gd name="connsiteX16" fmla="*/ 106641 w 4006391"/>
              <a:gd name="connsiteY16" fmla="*/ 746485 h 853126"/>
              <a:gd name="connsiteX17" fmla="*/ 709248 w 4006391"/>
              <a:gd name="connsiteY17" fmla="*/ 746485 h 853126"/>
              <a:gd name="connsiteX18" fmla="*/ 1234927 w 4006391"/>
              <a:gd name="connsiteY18" fmla="*/ 746485 h 853126"/>
              <a:gd name="connsiteX19" fmla="*/ 1914463 w 4006391"/>
              <a:gd name="connsiteY19" fmla="*/ 746485 h 853126"/>
              <a:gd name="connsiteX20" fmla="*/ 2517070 w 4006391"/>
              <a:gd name="connsiteY20" fmla="*/ 746485 h 853126"/>
              <a:gd name="connsiteX21" fmla="*/ 3196606 w 4006391"/>
              <a:gd name="connsiteY21" fmla="*/ 746485 h 853126"/>
              <a:gd name="connsiteX22" fmla="*/ 3953071 w 4006391"/>
              <a:gd name="connsiteY22" fmla="*/ 746485 h 853126"/>
              <a:gd name="connsiteX23" fmla="*/ 4006391 w 4006391"/>
              <a:gd name="connsiteY23" fmla="*/ 693165 h 853126"/>
              <a:gd name="connsiteX24" fmla="*/ 4006391 w 4006391"/>
              <a:gd name="connsiteY24" fmla="*/ 53320 h 853126"/>
              <a:gd name="connsiteX25" fmla="*/ 53320 w 4006391"/>
              <a:gd name="connsiteY25" fmla="*/ 213282 h 853126"/>
              <a:gd name="connsiteX26" fmla="*/ 106640 w 4006391"/>
              <a:gd name="connsiteY26" fmla="*/ 159962 h 853126"/>
              <a:gd name="connsiteX27" fmla="*/ 79980 w 4006391"/>
              <a:gd name="connsiteY27" fmla="*/ 133302 h 853126"/>
              <a:gd name="connsiteX28" fmla="*/ 53320 w 4006391"/>
              <a:gd name="connsiteY28" fmla="*/ 159962 h 853126"/>
              <a:gd name="connsiteX29" fmla="*/ 53320 w 4006391"/>
              <a:gd name="connsiteY29" fmla="*/ 213282 h 853126"/>
              <a:gd name="connsiteX0" fmla="*/ 53320 w 4006391"/>
              <a:gd name="connsiteY0" fmla="*/ 213282 h 853126"/>
              <a:gd name="connsiteX1" fmla="*/ 106640 w 4006391"/>
              <a:gd name="connsiteY1" fmla="*/ 159962 h 853126"/>
              <a:gd name="connsiteX2" fmla="*/ 79980 w 4006391"/>
              <a:gd name="connsiteY2" fmla="*/ 133302 h 853126"/>
              <a:gd name="connsiteX3" fmla="*/ 53320 w 4006391"/>
              <a:gd name="connsiteY3" fmla="*/ 159962 h 853126"/>
              <a:gd name="connsiteX4" fmla="*/ 53320 w 4006391"/>
              <a:gd name="connsiteY4" fmla="*/ 213282 h 853126"/>
              <a:gd name="connsiteX5" fmla="*/ 3953071 w 4006391"/>
              <a:gd name="connsiteY5" fmla="*/ 106641 h 853126"/>
              <a:gd name="connsiteX6" fmla="*/ 4006391 w 4006391"/>
              <a:gd name="connsiteY6" fmla="*/ 53321 h 853126"/>
              <a:gd name="connsiteX7" fmla="*/ 3953071 w 4006391"/>
              <a:gd name="connsiteY7" fmla="*/ 1 h 853126"/>
              <a:gd name="connsiteX8" fmla="*/ 3899751 w 4006391"/>
              <a:gd name="connsiteY8" fmla="*/ 53321 h 853126"/>
              <a:gd name="connsiteX9" fmla="*/ 3926411 w 4006391"/>
              <a:gd name="connsiteY9" fmla="*/ 79981 h 853126"/>
              <a:gd name="connsiteX10" fmla="*/ 3953071 w 4006391"/>
              <a:gd name="connsiteY10" fmla="*/ 53321 h 853126"/>
              <a:gd name="connsiteX11" fmla="*/ 3953071 w 4006391"/>
              <a:gd name="connsiteY11" fmla="*/ 106641 h 853126"/>
              <a:gd name="connsiteX0" fmla="*/ 0 w 4006391"/>
              <a:gd name="connsiteY0" fmla="*/ 159961 h 853126"/>
              <a:gd name="connsiteX1" fmla="*/ 53320 w 4006391"/>
              <a:gd name="connsiteY1" fmla="*/ 106641 h 853126"/>
              <a:gd name="connsiteX2" fmla="*/ 771320 w 4006391"/>
              <a:gd name="connsiteY2" fmla="*/ 106641 h 853126"/>
              <a:gd name="connsiteX3" fmla="*/ 1373928 w 4006391"/>
              <a:gd name="connsiteY3" fmla="*/ 106641 h 853126"/>
              <a:gd name="connsiteX4" fmla="*/ 1899606 w 4006391"/>
              <a:gd name="connsiteY4" fmla="*/ 106641 h 853126"/>
              <a:gd name="connsiteX5" fmla="*/ 2540678 w 4006391"/>
              <a:gd name="connsiteY5" fmla="*/ 106641 h 853126"/>
              <a:gd name="connsiteX6" fmla="*/ 3143285 w 4006391"/>
              <a:gd name="connsiteY6" fmla="*/ 106641 h 853126"/>
              <a:gd name="connsiteX7" fmla="*/ 3899750 w 4006391"/>
              <a:gd name="connsiteY7" fmla="*/ 106641 h 853126"/>
              <a:gd name="connsiteX8" fmla="*/ 3899750 w 4006391"/>
              <a:gd name="connsiteY8" fmla="*/ 53320 h 853126"/>
              <a:gd name="connsiteX9" fmla="*/ 3953070 w 4006391"/>
              <a:gd name="connsiteY9" fmla="*/ 0 h 853126"/>
              <a:gd name="connsiteX10" fmla="*/ 4006390 w 4006391"/>
              <a:gd name="connsiteY10" fmla="*/ 53320 h 853126"/>
              <a:gd name="connsiteX11" fmla="*/ 4006391 w 4006391"/>
              <a:gd name="connsiteY11" fmla="*/ 693165 h 853126"/>
              <a:gd name="connsiteX12" fmla="*/ 3953071 w 4006391"/>
              <a:gd name="connsiteY12" fmla="*/ 746485 h 853126"/>
              <a:gd name="connsiteX13" fmla="*/ 3350464 w 4006391"/>
              <a:gd name="connsiteY13" fmla="*/ 746485 h 853126"/>
              <a:gd name="connsiteX14" fmla="*/ 2632463 w 4006391"/>
              <a:gd name="connsiteY14" fmla="*/ 746485 h 853126"/>
              <a:gd name="connsiteX15" fmla="*/ 1991392 w 4006391"/>
              <a:gd name="connsiteY15" fmla="*/ 746485 h 853126"/>
              <a:gd name="connsiteX16" fmla="*/ 1465713 w 4006391"/>
              <a:gd name="connsiteY16" fmla="*/ 746485 h 853126"/>
              <a:gd name="connsiteX17" fmla="*/ 940034 w 4006391"/>
              <a:gd name="connsiteY17" fmla="*/ 746485 h 853126"/>
              <a:gd name="connsiteX18" fmla="*/ 106641 w 4006391"/>
              <a:gd name="connsiteY18" fmla="*/ 746485 h 853126"/>
              <a:gd name="connsiteX19" fmla="*/ 106641 w 4006391"/>
              <a:gd name="connsiteY19" fmla="*/ 799806 h 853126"/>
              <a:gd name="connsiteX20" fmla="*/ 53321 w 4006391"/>
              <a:gd name="connsiteY20" fmla="*/ 853126 h 853126"/>
              <a:gd name="connsiteX21" fmla="*/ 1 w 4006391"/>
              <a:gd name="connsiteY21" fmla="*/ 799806 h 853126"/>
              <a:gd name="connsiteX22" fmla="*/ 0 w 4006391"/>
              <a:gd name="connsiteY22" fmla="*/ 159961 h 853126"/>
              <a:gd name="connsiteX23" fmla="*/ 3899750 w 4006391"/>
              <a:gd name="connsiteY23" fmla="*/ 106641 h 853126"/>
              <a:gd name="connsiteX24" fmla="*/ 3953071 w 4006391"/>
              <a:gd name="connsiteY24" fmla="*/ 106641 h 853126"/>
              <a:gd name="connsiteX25" fmla="*/ 4006391 w 4006391"/>
              <a:gd name="connsiteY25" fmla="*/ 53321 h 853126"/>
              <a:gd name="connsiteX26" fmla="*/ 3953071 w 4006391"/>
              <a:gd name="connsiteY26" fmla="*/ 106641 h 853126"/>
              <a:gd name="connsiteX27" fmla="*/ 3953071 w 4006391"/>
              <a:gd name="connsiteY27" fmla="*/ 53320 h 853126"/>
              <a:gd name="connsiteX28" fmla="*/ 3926411 w 4006391"/>
              <a:gd name="connsiteY28" fmla="*/ 79980 h 853126"/>
              <a:gd name="connsiteX29" fmla="*/ 3899751 w 4006391"/>
              <a:gd name="connsiteY29" fmla="*/ 53320 h 853126"/>
              <a:gd name="connsiteX30" fmla="*/ 53320 w 4006391"/>
              <a:gd name="connsiteY30" fmla="*/ 213282 h 853126"/>
              <a:gd name="connsiteX31" fmla="*/ 53320 w 4006391"/>
              <a:gd name="connsiteY31" fmla="*/ 159961 h 853126"/>
              <a:gd name="connsiteX32" fmla="*/ 79980 w 4006391"/>
              <a:gd name="connsiteY32" fmla="*/ 133301 h 853126"/>
              <a:gd name="connsiteX33" fmla="*/ 106640 w 4006391"/>
              <a:gd name="connsiteY33" fmla="*/ 159961 h 853126"/>
              <a:gd name="connsiteX34" fmla="*/ 53320 w 4006391"/>
              <a:gd name="connsiteY34" fmla="*/ 213281 h 853126"/>
              <a:gd name="connsiteX35" fmla="*/ 0 w 4006391"/>
              <a:gd name="connsiteY35" fmla="*/ 159961 h 853126"/>
              <a:gd name="connsiteX36" fmla="*/ 106641 w 4006391"/>
              <a:gd name="connsiteY36" fmla="*/ 159961 h 853126"/>
              <a:gd name="connsiteX37" fmla="*/ 106641 w 4006391"/>
              <a:gd name="connsiteY37" fmla="*/ 746485 h 853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006391" h="853126" stroke="0" extrusionOk="0">
                <a:moveTo>
                  <a:pt x="4006391" y="53320"/>
                </a:moveTo>
                <a:cubicBezTo>
                  <a:pt x="3988240" y="73443"/>
                  <a:pt x="3967911" y="86655"/>
                  <a:pt x="3953071" y="106640"/>
                </a:cubicBezTo>
                <a:cubicBezTo>
                  <a:pt x="3953865" y="85278"/>
                  <a:pt x="3954749" y="69759"/>
                  <a:pt x="3953071" y="53320"/>
                </a:cubicBezTo>
                <a:cubicBezTo>
                  <a:pt x="3953345" y="68394"/>
                  <a:pt x="3940162" y="81765"/>
                  <a:pt x="3926411" y="79980"/>
                </a:cubicBezTo>
                <a:cubicBezTo>
                  <a:pt x="3912601" y="81786"/>
                  <a:pt x="3897456" y="68173"/>
                  <a:pt x="3899751" y="53320"/>
                </a:cubicBezTo>
                <a:cubicBezTo>
                  <a:pt x="3898740" y="69606"/>
                  <a:pt x="3898450" y="91494"/>
                  <a:pt x="3899750" y="106641"/>
                </a:cubicBezTo>
                <a:cubicBezTo>
                  <a:pt x="3641372" y="89090"/>
                  <a:pt x="3365355" y="110039"/>
                  <a:pt x="3220214" y="106641"/>
                </a:cubicBezTo>
                <a:cubicBezTo>
                  <a:pt x="3075073" y="103243"/>
                  <a:pt x="2845278" y="120592"/>
                  <a:pt x="2656071" y="106641"/>
                </a:cubicBezTo>
                <a:cubicBezTo>
                  <a:pt x="2466864" y="92690"/>
                  <a:pt x="2127357" y="134738"/>
                  <a:pt x="1976535" y="106641"/>
                </a:cubicBezTo>
                <a:cubicBezTo>
                  <a:pt x="1825713" y="78544"/>
                  <a:pt x="1576371" y="123514"/>
                  <a:pt x="1335463" y="106641"/>
                </a:cubicBezTo>
                <a:cubicBezTo>
                  <a:pt x="1094555" y="89768"/>
                  <a:pt x="1012801" y="133796"/>
                  <a:pt x="694392" y="106641"/>
                </a:cubicBezTo>
                <a:cubicBezTo>
                  <a:pt x="375983" y="79486"/>
                  <a:pt x="267624" y="128058"/>
                  <a:pt x="53320" y="106641"/>
                </a:cubicBezTo>
                <a:cubicBezTo>
                  <a:pt x="21629" y="113102"/>
                  <a:pt x="-1276" y="127903"/>
                  <a:pt x="0" y="159961"/>
                </a:cubicBezTo>
                <a:cubicBezTo>
                  <a:pt x="-859" y="371048"/>
                  <a:pt x="-12461" y="609343"/>
                  <a:pt x="0" y="799806"/>
                </a:cubicBezTo>
                <a:cubicBezTo>
                  <a:pt x="-1796" y="827656"/>
                  <a:pt x="23412" y="852476"/>
                  <a:pt x="53320" y="853126"/>
                </a:cubicBezTo>
                <a:cubicBezTo>
                  <a:pt x="75913" y="852455"/>
                  <a:pt x="108174" y="830123"/>
                  <a:pt x="106640" y="799806"/>
                </a:cubicBezTo>
                <a:cubicBezTo>
                  <a:pt x="109311" y="780692"/>
                  <a:pt x="109691" y="763774"/>
                  <a:pt x="106641" y="746485"/>
                </a:cubicBezTo>
                <a:cubicBezTo>
                  <a:pt x="384086" y="733388"/>
                  <a:pt x="482847" y="748587"/>
                  <a:pt x="709248" y="746485"/>
                </a:cubicBezTo>
                <a:cubicBezTo>
                  <a:pt x="935649" y="744383"/>
                  <a:pt x="1014549" y="762444"/>
                  <a:pt x="1234927" y="746485"/>
                </a:cubicBezTo>
                <a:cubicBezTo>
                  <a:pt x="1455305" y="730526"/>
                  <a:pt x="1630902" y="758128"/>
                  <a:pt x="1914463" y="746485"/>
                </a:cubicBezTo>
                <a:cubicBezTo>
                  <a:pt x="2198024" y="734842"/>
                  <a:pt x="2277193" y="726177"/>
                  <a:pt x="2517070" y="746485"/>
                </a:cubicBezTo>
                <a:cubicBezTo>
                  <a:pt x="2756947" y="766793"/>
                  <a:pt x="2858027" y="724883"/>
                  <a:pt x="3196606" y="746485"/>
                </a:cubicBezTo>
                <a:cubicBezTo>
                  <a:pt x="3535185" y="768087"/>
                  <a:pt x="3700713" y="783585"/>
                  <a:pt x="3953071" y="746485"/>
                </a:cubicBezTo>
                <a:cubicBezTo>
                  <a:pt x="3979619" y="742043"/>
                  <a:pt x="4011454" y="719278"/>
                  <a:pt x="4006391" y="693165"/>
                </a:cubicBezTo>
                <a:cubicBezTo>
                  <a:pt x="4029896" y="415329"/>
                  <a:pt x="4008812" y="224563"/>
                  <a:pt x="4006391" y="53320"/>
                </a:cubicBezTo>
                <a:close/>
                <a:moveTo>
                  <a:pt x="53320" y="213282"/>
                </a:moveTo>
                <a:cubicBezTo>
                  <a:pt x="82284" y="213926"/>
                  <a:pt x="103979" y="183259"/>
                  <a:pt x="106640" y="159962"/>
                </a:cubicBezTo>
                <a:cubicBezTo>
                  <a:pt x="109296" y="142856"/>
                  <a:pt x="94257" y="131750"/>
                  <a:pt x="79980" y="133302"/>
                </a:cubicBezTo>
                <a:cubicBezTo>
                  <a:pt x="62791" y="133869"/>
                  <a:pt x="53460" y="143593"/>
                  <a:pt x="53320" y="159962"/>
                </a:cubicBezTo>
                <a:cubicBezTo>
                  <a:pt x="54303" y="171945"/>
                  <a:pt x="52106" y="200022"/>
                  <a:pt x="53320" y="213282"/>
                </a:cubicBezTo>
                <a:close/>
              </a:path>
              <a:path w="4006391" h="853126" fill="darkenLess" stroke="0" extrusionOk="0">
                <a:moveTo>
                  <a:pt x="53320" y="213282"/>
                </a:moveTo>
                <a:cubicBezTo>
                  <a:pt x="84061" y="215106"/>
                  <a:pt x="109056" y="195565"/>
                  <a:pt x="106640" y="159962"/>
                </a:cubicBezTo>
                <a:cubicBezTo>
                  <a:pt x="105371" y="142750"/>
                  <a:pt x="92312" y="135329"/>
                  <a:pt x="79980" y="133302"/>
                </a:cubicBezTo>
                <a:cubicBezTo>
                  <a:pt x="65500" y="131879"/>
                  <a:pt x="52997" y="145042"/>
                  <a:pt x="53320" y="159962"/>
                </a:cubicBezTo>
                <a:cubicBezTo>
                  <a:pt x="53278" y="173934"/>
                  <a:pt x="52752" y="199772"/>
                  <a:pt x="53320" y="213282"/>
                </a:cubicBezTo>
                <a:close/>
                <a:moveTo>
                  <a:pt x="3953071" y="106641"/>
                </a:moveTo>
                <a:cubicBezTo>
                  <a:pt x="3984546" y="107894"/>
                  <a:pt x="4005273" y="77252"/>
                  <a:pt x="4006391" y="53321"/>
                </a:cubicBezTo>
                <a:cubicBezTo>
                  <a:pt x="4003537" y="25501"/>
                  <a:pt x="3983381" y="1211"/>
                  <a:pt x="3953071" y="1"/>
                </a:cubicBezTo>
                <a:cubicBezTo>
                  <a:pt x="3922508" y="954"/>
                  <a:pt x="3898572" y="25017"/>
                  <a:pt x="3899751" y="53321"/>
                </a:cubicBezTo>
                <a:cubicBezTo>
                  <a:pt x="3899197" y="70612"/>
                  <a:pt x="3910398" y="79791"/>
                  <a:pt x="3926411" y="79981"/>
                </a:cubicBezTo>
                <a:cubicBezTo>
                  <a:pt x="3938482" y="80573"/>
                  <a:pt x="3954946" y="70372"/>
                  <a:pt x="3953071" y="53321"/>
                </a:cubicBezTo>
                <a:cubicBezTo>
                  <a:pt x="3954910" y="75485"/>
                  <a:pt x="3953061" y="88525"/>
                  <a:pt x="3953071" y="106641"/>
                </a:cubicBezTo>
                <a:close/>
              </a:path>
              <a:path w="4006391" h="853126" fill="none" extrusionOk="0">
                <a:moveTo>
                  <a:pt x="0" y="159961"/>
                </a:moveTo>
                <a:cubicBezTo>
                  <a:pt x="419" y="125469"/>
                  <a:pt x="25465" y="109474"/>
                  <a:pt x="53320" y="106641"/>
                </a:cubicBezTo>
                <a:cubicBezTo>
                  <a:pt x="394877" y="108778"/>
                  <a:pt x="522969" y="99237"/>
                  <a:pt x="771320" y="106641"/>
                </a:cubicBezTo>
                <a:cubicBezTo>
                  <a:pt x="1019671" y="114045"/>
                  <a:pt x="1110702" y="119259"/>
                  <a:pt x="1373928" y="106641"/>
                </a:cubicBezTo>
                <a:cubicBezTo>
                  <a:pt x="1637154" y="94023"/>
                  <a:pt x="1780373" y="128838"/>
                  <a:pt x="1899606" y="106641"/>
                </a:cubicBezTo>
                <a:cubicBezTo>
                  <a:pt x="2018839" y="84444"/>
                  <a:pt x="2276931" y="118067"/>
                  <a:pt x="2540678" y="106641"/>
                </a:cubicBezTo>
                <a:cubicBezTo>
                  <a:pt x="2804425" y="95215"/>
                  <a:pt x="2941874" y="114157"/>
                  <a:pt x="3143285" y="106641"/>
                </a:cubicBezTo>
                <a:cubicBezTo>
                  <a:pt x="3344696" y="99125"/>
                  <a:pt x="3567307" y="144219"/>
                  <a:pt x="3899750" y="106641"/>
                </a:cubicBezTo>
                <a:cubicBezTo>
                  <a:pt x="3901104" y="82858"/>
                  <a:pt x="3898466" y="74030"/>
                  <a:pt x="3899750" y="53320"/>
                </a:cubicBezTo>
                <a:cubicBezTo>
                  <a:pt x="3899420" y="23270"/>
                  <a:pt x="3919496" y="-4815"/>
                  <a:pt x="3953070" y="0"/>
                </a:cubicBezTo>
                <a:cubicBezTo>
                  <a:pt x="3978638" y="2956"/>
                  <a:pt x="4004816" y="23211"/>
                  <a:pt x="4006390" y="53320"/>
                </a:cubicBezTo>
                <a:cubicBezTo>
                  <a:pt x="3993514" y="310402"/>
                  <a:pt x="3997810" y="515035"/>
                  <a:pt x="4006391" y="693165"/>
                </a:cubicBezTo>
                <a:cubicBezTo>
                  <a:pt x="4009495" y="725136"/>
                  <a:pt x="3982569" y="745575"/>
                  <a:pt x="3953071" y="746485"/>
                </a:cubicBezTo>
                <a:cubicBezTo>
                  <a:pt x="3782964" y="765303"/>
                  <a:pt x="3482683" y="764912"/>
                  <a:pt x="3350464" y="746485"/>
                </a:cubicBezTo>
                <a:cubicBezTo>
                  <a:pt x="3218245" y="728058"/>
                  <a:pt x="2958838" y="719183"/>
                  <a:pt x="2632463" y="746485"/>
                </a:cubicBezTo>
                <a:cubicBezTo>
                  <a:pt x="2306088" y="773787"/>
                  <a:pt x="2138424" y="733651"/>
                  <a:pt x="1991392" y="746485"/>
                </a:cubicBezTo>
                <a:cubicBezTo>
                  <a:pt x="1844360" y="759319"/>
                  <a:pt x="1707724" y="747795"/>
                  <a:pt x="1465713" y="746485"/>
                </a:cubicBezTo>
                <a:cubicBezTo>
                  <a:pt x="1223702" y="745175"/>
                  <a:pt x="1096959" y="762447"/>
                  <a:pt x="940034" y="746485"/>
                </a:cubicBezTo>
                <a:cubicBezTo>
                  <a:pt x="783109" y="730523"/>
                  <a:pt x="359127" y="778870"/>
                  <a:pt x="106641" y="746485"/>
                </a:cubicBezTo>
                <a:cubicBezTo>
                  <a:pt x="106899" y="763582"/>
                  <a:pt x="109218" y="781802"/>
                  <a:pt x="106641" y="799806"/>
                </a:cubicBezTo>
                <a:cubicBezTo>
                  <a:pt x="105563" y="830289"/>
                  <a:pt x="84469" y="856267"/>
                  <a:pt x="53321" y="853126"/>
                </a:cubicBezTo>
                <a:cubicBezTo>
                  <a:pt x="24740" y="851412"/>
                  <a:pt x="-1558" y="830005"/>
                  <a:pt x="1" y="799806"/>
                </a:cubicBezTo>
                <a:cubicBezTo>
                  <a:pt x="-19755" y="556515"/>
                  <a:pt x="-1079" y="406150"/>
                  <a:pt x="0" y="159961"/>
                </a:cubicBezTo>
                <a:close/>
                <a:moveTo>
                  <a:pt x="3899750" y="106641"/>
                </a:moveTo>
                <a:cubicBezTo>
                  <a:pt x="3912069" y="106782"/>
                  <a:pt x="3931049" y="104573"/>
                  <a:pt x="3953071" y="106641"/>
                </a:cubicBezTo>
                <a:cubicBezTo>
                  <a:pt x="3982527" y="100638"/>
                  <a:pt x="4003652" y="78249"/>
                  <a:pt x="4006391" y="53321"/>
                </a:cubicBezTo>
                <a:moveTo>
                  <a:pt x="3953071" y="106641"/>
                </a:moveTo>
                <a:cubicBezTo>
                  <a:pt x="3951965" y="87282"/>
                  <a:pt x="3953141" y="69338"/>
                  <a:pt x="3953071" y="53320"/>
                </a:cubicBezTo>
                <a:cubicBezTo>
                  <a:pt x="3952266" y="67465"/>
                  <a:pt x="3940308" y="79379"/>
                  <a:pt x="3926411" y="79980"/>
                </a:cubicBezTo>
                <a:cubicBezTo>
                  <a:pt x="3911018" y="79610"/>
                  <a:pt x="3899868" y="66315"/>
                  <a:pt x="3899751" y="53320"/>
                </a:cubicBezTo>
                <a:moveTo>
                  <a:pt x="53320" y="213282"/>
                </a:moveTo>
                <a:cubicBezTo>
                  <a:pt x="53674" y="201649"/>
                  <a:pt x="50809" y="175812"/>
                  <a:pt x="53320" y="159961"/>
                </a:cubicBezTo>
                <a:cubicBezTo>
                  <a:pt x="54840" y="147651"/>
                  <a:pt x="66137" y="133245"/>
                  <a:pt x="79980" y="133301"/>
                </a:cubicBezTo>
                <a:cubicBezTo>
                  <a:pt x="97111" y="133682"/>
                  <a:pt x="105387" y="145639"/>
                  <a:pt x="106640" y="159961"/>
                </a:cubicBezTo>
                <a:cubicBezTo>
                  <a:pt x="100223" y="189519"/>
                  <a:pt x="83541" y="213327"/>
                  <a:pt x="53320" y="213281"/>
                </a:cubicBezTo>
                <a:cubicBezTo>
                  <a:pt x="25299" y="210716"/>
                  <a:pt x="1999" y="186116"/>
                  <a:pt x="0" y="159961"/>
                </a:cubicBezTo>
                <a:moveTo>
                  <a:pt x="106641" y="159961"/>
                </a:moveTo>
                <a:cubicBezTo>
                  <a:pt x="118868" y="298268"/>
                  <a:pt x="82179" y="499515"/>
                  <a:pt x="106641" y="746485"/>
                </a:cubicBezTo>
              </a:path>
              <a:path w="4006391" h="853126" fill="none" stroke="0" extrusionOk="0">
                <a:moveTo>
                  <a:pt x="0" y="159961"/>
                </a:moveTo>
                <a:cubicBezTo>
                  <a:pt x="1538" y="133609"/>
                  <a:pt x="23272" y="113119"/>
                  <a:pt x="53320" y="106641"/>
                </a:cubicBezTo>
                <a:cubicBezTo>
                  <a:pt x="374258" y="130640"/>
                  <a:pt x="573283" y="77939"/>
                  <a:pt x="732856" y="106641"/>
                </a:cubicBezTo>
                <a:cubicBezTo>
                  <a:pt x="892429" y="135343"/>
                  <a:pt x="1215045" y="104446"/>
                  <a:pt x="1412392" y="106641"/>
                </a:cubicBezTo>
                <a:cubicBezTo>
                  <a:pt x="1609739" y="108836"/>
                  <a:pt x="1795992" y="96181"/>
                  <a:pt x="1938071" y="106641"/>
                </a:cubicBezTo>
                <a:cubicBezTo>
                  <a:pt x="2080150" y="117101"/>
                  <a:pt x="2347853" y="95730"/>
                  <a:pt x="2502214" y="106641"/>
                </a:cubicBezTo>
                <a:cubicBezTo>
                  <a:pt x="2656575" y="117552"/>
                  <a:pt x="2802178" y="125754"/>
                  <a:pt x="3066357" y="106641"/>
                </a:cubicBezTo>
                <a:cubicBezTo>
                  <a:pt x="3330536" y="87528"/>
                  <a:pt x="3631681" y="78137"/>
                  <a:pt x="3899750" y="106641"/>
                </a:cubicBezTo>
                <a:cubicBezTo>
                  <a:pt x="3901998" y="89936"/>
                  <a:pt x="3900321" y="74398"/>
                  <a:pt x="3899750" y="53320"/>
                </a:cubicBezTo>
                <a:cubicBezTo>
                  <a:pt x="3906354" y="25475"/>
                  <a:pt x="3925880" y="1239"/>
                  <a:pt x="3953070" y="0"/>
                </a:cubicBezTo>
                <a:cubicBezTo>
                  <a:pt x="3987800" y="-32"/>
                  <a:pt x="4009626" y="29775"/>
                  <a:pt x="4006390" y="53320"/>
                </a:cubicBezTo>
                <a:cubicBezTo>
                  <a:pt x="4010774" y="262799"/>
                  <a:pt x="4021720" y="447940"/>
                  <a:pt x="4006391" y="693165"/>
                </a:cubicBezTo>
                <a:cubicBezTo>
                  <a:pt x="4012738" y="722826"/>
                  <a:pt x="3983669" y="750259"/>
                  <a:pt x="3953071" y="746485"/>
                </a:cubicBezTo>
                <a:cubicBezTo>
                  <a:pt x="3757799" y="763220"/>
                  <a:pt x="3570457" y="754189"/>
                  <a:pt x="3388928" y="746485"/>
                </a:cubicBezTo>
                <a:cubicBezTo>
                  <a:pt x="3207399" y="738781"/>
                  <a:pt x="2880248" y="761548"/>
                  <a:pt x="2670928" y="746485"/>
                </a:cubicBezTo>
                <a:cubicBezTo>
                  <a:pt x="2461608" y="731422"/>
                  <a:pt x="2231430" y="767861"/>
                  <a:pt x="2106785" y="746485"/>
                </a:cubicBezTo>
                <a:cubicBezTo>
                  <a:pt x="1982140" y="725109"/>
                  <a:pt x="1737926" y="760018"/>
                  <a:pt x="1388784" y="746485"/>
                </a:cubicBezTo>
                <a:cubicBezTo>
                  <a:pt x="1039642" y="732952"/>
                  <a:pt x="1051849" y="759512"/>
                  <a:pt x="824641" y="746485"/>
                </a:cubicBezTo>
                <a:cubicBezTo>
                  <a:pt x="597433" y="733458"/>
                  <a:pt x="395415" y="735247"/>
                  <a:pt x="106641" y="746485"/>
                </a:cubicBezTo>
                <a:cubicBezTo>
                  <a:pt x="106810" y="772347"/>
                  <a:pt x="107121" y="776112"/>
                  <a:pt x="106641" y="799806"/>
                </a:cubicBezTo>
                <a:cubicBezTo>
                  <a:pt x="107158" y="832448"/>
                  <a:pt x="88513" y="849141"/>
                  <a:pt x="53321" y="853126"/>
                </a:cubicBezTo>
                <a:cubicBezTo>
                  <a:pt x="20808" y="849513"/>
                  <a:pt x="3348" y="825378"/>
                  <a:pt x="1" y="799806"/>
                </a:cubicBezTo>
                <a:cubicBezTo>
                  <a:pt x="-45304" y="575889"/>
                  <a:pt x="8350" y="417036"/>
                  <a:pt x="0" y="159961"/>
                </a:cubicBezTo>
                <a:close/>
                <a:moveTo>
                  <a:pt x="3899750" y="106641"/>
                </a:moveTo>
                <a:cubicBezTo>
                  <a:pt x="3914845" y="107249"/>
                  <a:pt x="3931953" y="108655"/>
                  <a:pt x="3953071" y="106641"/>
                </a:cubicBezTo>
                <a:cubicBezTo>
                  <a:pt x="3982634" y="108322"/>
                  <a:pt x="4001084" y="82318"/>
                  <a:pt x="4006391" y="53321"/>
                </a:cubicBezTo>
                <a:moveTo>
                  <a:pt x="3953071" y="106641"/>
                </a:moveTo>
                <a:cubicBezTo>
                  <a:pt x="3955353" y="87768"/>
                  <a:pt x="3953919" y="70896"/>
                  <a:pt x="3953071" y="53320"/>
                </a:cubicBezTo>
                <a:cubicBezTo>
                  <a:pt x="3956301" y="69406"/>
                  <a:pt x="3938765" y="78348"/>
                  <a:pt x="3926411" y="79980"/>
                </a:cubicBezTo>
                <a:cubicBezTo>
                  <a:pt x="3913839" y="80443"/>
                  <a:pt x="3897217" y="68081"/>
                  <a:pt x="3899751" y="53320"/>
                </a:cubicBezTo>
                <a:moveTo>
                  <a:pt x="53320" y="213282"/>
                </a:moveTo>
                <a:cubicBezTo>
                  <a:pt x="55640" y="187912"/>
                  <a:pt x="55667" y="180924"/>
                  <a:pt x="53320" y="159961"/>
                </a:cubicBezTo>
                <a:cubicBezTo>
                  <a:pt x="52013" y="142323"/>
                  <a:pt x="65937" y="131293"/>
                  <a:pt x="79980" y="133301"/>
                </a:cubicBezTo>
                <a:cubicBezTo>
                  <a:pt x="95002" y="133535"/>
                  <a:pt x="108476" y="145935"/>
                  <a:pt x="106640" y="159961"/>
                </a:cubicBezTo>
                <a:cubicBezTo>
                  <a:pt x="106086" y="188224"/>
                  <a:pt x="84106" y="212570"/>
                  <a:pt x="53320" y="213281"/>
                </a:cubicBezTo>
                <a:cubicBezTo>
                  <a:pt x="23181" y="215112"/>
                  <a:pt x="1226" y="185977"/>
                  <a:pt x="0" y="159961"/>
                </a:cubicBezTo>
                <a:moveTo>
                  <a:pt x="106641" y="159961"/>
                </a:moveTo>
                <a:cubicBezTo>
                  <a:pt x="109764" y="418225"/>
                  <a:pt x="84336" y="494885"/>
                  <a:pt x="106641" y="746485"/>
                </a:cubicBezTo>
              </a:path>
            </a:pathLst>
          </a:custGeom>
          <a:blipFill dpi="0" rotWithShape="1">
            <a:blip r:embed="rId8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 b="1" dirty="0">
                <a:solidFill>
                  <a:schemeClr val="tx1"/>
                </a:solidFill>
                <a:hlinkClick r:id="rId9"/>
              </a:rPr>
              <a:t>Konstrukcija Berlinskog zida</a:t>
            </a:r>
            <a:endParaRPr lang="hr-HR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7716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193F3670-4ECF-49B7-84BC-3AB4A7B53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821" y="1597842"/>
            <a:ext cx="7315200" cy="4529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11507104-695F-440F-BF31-5045B9732516}"/>
              </a:ext>
            </a:extLst>
          </p:cNvPr>
          <p:cNvSpPr/>
          <p:nvPr/>
        </p:nvSpPr>
        <p:spPr>
          <a:xfrm>
            <a:off x="8144758" y="1513001"/>
            <a:ext cx="3479050" cy="4967927"/>
          </a:xfrm>
          <a:custGeom>
            <a:avLst/>
            <a:gdLst>
              <a:gd name="connsiteX0" fmla="*/ 3479050 w 3479050"/>
              <a:gd name="connsiteY0" fmla="*/ 217441 h 4967927"/>
              <a:gd name="connsiteX1" fmla="*/ 3261609 w 3479050"/>
              <a:gd name="connsiteY1" fmla="*/ 434882 h 4967927"/>
              <a:gd name="connsiteX2" fmla="*/ 3261609 w 3479050"/>
              <a:gd name="connsiteY2" fmla="*/ 217441 h 4967927"/>
              <a:gd name="connsiteX3" fmla="*/ 3152889 w 3479050"/>
              <a:gd name="connsiteY3" fmla="*/ 326161 h 4967927"/>
              <a:gd name="connsiteX4" fmla="*/ 3044169 w 3479050"/>
              <a:gd name="connsiteY4" fmla="*/ 217441 h 4967927"/>
              <a:gd name="connsiteX5" fmla="*/ 3044169 w 3479050"/>
              <a:gd name="connsiteY5" fmla="*/ 434881 h 4967927"/>
              <a:gd name="connsiteX6" fmla="*/ 2450556 w 3479050"/>
              <a:gd name="connsiteY6" fmla="*/ 434881 h 4967927"/>
              <a:gd name="connsiteX7" fmla="*/ 1941745 w 3479050"/>
              <a:gd name="connsiteY7" fmla="*/ 434881 h 4967927"/>
              <a:gd name="connsiteX8" fmla="*/ 1348132 w 3479050"/>
              <a:gd name="connsiteY8" fmla="*/ 434881 h 4967927"/>
              <a:gd name="connsiteX9" fmla="*/ 782787 w 3479050"/>
              <a:gd name="connsiteY9" fmla="*/ 434881 h 4967927"/>
              <a:gd name="connsiteX10" fmla="*/ 217441 w 3479050"/>
              <a:gd name="connsiteY10" fmla="*/ 434881 h 4967927"/>
              <a:gd name="connsiteX11" fmla="*/ 0 w 3479050"/>
              <a:gd name="connsiteY11" fmla="*/ 652322 h 4967927"/>
              <a:gd name="connsiteX12" fmla="*/ 0 w 3479050"/>
              <a:gd name="connsiteY12" fmla="*/ 1417313 h 4967927"/>
              <a:gd name="connsiteX13" fmla="*/ 0 w 3479050"/>
              <a:gd name="connsiteY13" fmla="*/ 2182303 h 4967927"/>
              <a:gd name="connsiteX14" fmla="*/ 0 w 3479050"/>
              <a:gd name="connsiteY14" fmla="*/ 2947294 h 4967927"/>
              <a:gd name="connsiteX15" fmla="*/ 0 w 3479050"/>
              <a:gd name="connsiteY15" fmla="*/ 3548358 h 4967927"/>
              <a:gd name="connsiteX16" fmla="*/ 0 w 3479050"/>
              <a:gd name="connsiteY16" fmla="*/ 4750486 h 4967927"/>
              <a:gd name="connsiteX17" fmla="*/ 217441 w 3479050"/>
              <a:gd name="connsiteY17" fmla="*/ 4967927 h 4967927"/>
              <a:gd name="connsiteX18" fmla="*/ 434882 w 3479050"/>
              <a:gd name="connsiteY18" fmla="*/ 4750486 h 4967927"/>
              <a:gd name="connsiteX19" fmla="*/ 434881 w 3479050"/>
              <a:gd name="connsiteY19" fmla="*/ 4533046 h 4967927"/>
              <a:gd name="connsiteX20" fmla="*/ 1000227 w 3479050"/>
              <a:gd name="connsiteY20" fmla="*/ 4533046 h 4967927"/>
              <a:gd name="connsiteX21" fmla="*/ 1593839 w 3479050"/>
              <a:gd name="connsiteY21" fmla="*/ 4533046 h 4967927"/>
              <a:gd name="connsiteX22" fmla="*/ 2074383 w 3479050"/>
              <a:gd name="connsiteY22" fmla="*/ 4533046 h 4967927"/>
              <a:gd name="connsiteX23" fmla="*/ 2667996 w 3479050"/>
              <a:gd name="connsiteY23" fmla="*/ 4533046 h 4967927"/>
              <a:gd name="connsiteX24" fmla="*/ 3261609 w 3479050"/>
              <a:gd name="connsiteY24" fmla="*/ 4533046 h 4967927"/>
              <a:gd name="connsiteX25" fmla="*/ 3479050 w 3479050"/>
              <a:gd name="connsiteY25" fmla="*/ 4315605 h 4967927"/>
              <a:gd name="connsiteX26" fmla="*/ 3479050 w 3479050"/>
              <a:gd name="connsiteY26" fmla="*/ 3673559 h 4967927"/>
              <a:gd name="connsiteX27" fmla="*/ 3479050 w 3479050"/>
              <a:gd name="connsiteY27" fmla="*/ 2990532 h 4967927"/>
              <a:gd name="connsiteX28" fmla="*/ 3479050 w 3479050"/>
              <a:gd name="connsiteY28" fmla="*/ 2225541 h 4967927"/>
              <a:gd name="connsiteX29" fmla="*/ 3479050 w 3479050"/>
              <a:gd name="connsiteY29" fmla="*/ 1501532 h 4967927"/>
              <a:gd name="connsiteX30" fmla="*/ 3479050 w 3479050"/>
              <a:gd name="connsiteY30" fmla="*/ 900468 h 4967927"/>
              <a:gd name="connsiteX31" fmla="*/ 3479050 w 3479050"/>
              <a:gd name="connsiteY31" fmla="*/ 217441 h 4967927"/>
              <a:gd name="connsiteX32" fmla="*/ 217441 w 3479050"/>
              <a:gd name="connsiteY32" fmla="*/ 869763 h 4967927"/>
              <a:gd name="connsiteX33" fmla="*/ 434882 w 3479050"/>
              <a:gd name="connsiteY33" fmla="*/ 652322 h 4967927"/>
              <a:gd name="connsiteX34" fmla="*/ 326162 w 3479050"/>
              <a:gd name="connsiteY34" fmla="*/ 543602 h 4967927"/>
              <a:gd name="connsiteX35" fmla="*/ 217442 w 3479050"/>
              <a:gd name="connsiteY35" fmla="*/ 652322 h 4967927"/>
              <a:gd name="connsiteX36" fmla="*/ 217441 w 3479050"/>
              <a:gd name="connsiteY36" fmla="*/ 869763 h 4967927"/>
              <a:gd name="connsiteX0" fmla="*/ 217441 w 3479050"/>
              <a:gd name="connsiteY0" fmla="*/ 869763 h 4967927"/>
              <a:gd name="connsiteX1" fmla="*/ 434882 w 3479050"/>
              <a:gd name="connsiteY1" fmla="*/ 652322 h 4967927"/>
              <a:gd name="connsiteX2" fmla="*/ 326162 w 3479050"/>
              <a:gd name="connsiteY2" fmla="*/ 543602 h 4967927"/>
              <a:gd name="connsiteX3" fmla="*/ 217442 w 3479050"/>
              <a:gd name="connsiteY3" fmla="*/ 652322 h 4967927"/>
              <a:gd name="connsiteX4" fmla="*/ 217441 w 3479050"/>
              <a:gd name="connsiteY4" fmla="*/ 869763 h 4967927"/>
              <a:gd name="connsiteX5" fmla="*/ 3261609 w 3479050"/>
              <a:gd name="connsiteY5" fmla="*/ 434881 h 4967927"/>
              <a:gd name="connsiteX6" fmla="*/ 3479050 w 3479050"/>
              <a:gd name="connsiteY6" fmla="*/ 217440 h 4967927"/>
              <a:gd name="connsiteX7" fmla="*/ 3261609 w 3479050"/>
              <a:gd name="connsiteY7" fmla="*/ -1 h 4967927"/>
              <a:gd name="connsiteX8" fmla="*/ 3044168 w 3479050"/>
              <a:gd name="connsiteY8" fmla="*/ 217440 h 4967927"/>
              <a:gd name="connsiteX9" fmla="*/ 3152888 w 3479050"/>
              <a:gd name="connsiteY9" fmla="*/ 326160 h 4967927"/>
              <a:gd name="connsiteX10" fmla="*/ 3261608 w 3479050"/>
              <a:gd name="connsiteY10" fmla="*/ 217440 h 4967927"/>
              <a:gd name="connsiteX11" fmla="*/ 3261609 w 3479050"/>
              <a:gd name="connsiteY11" fmla="*/ 434881 h 4967927"/>
              <a:gd name="connsiteX0" fmla="*/ 0 w 3479050"/>
              <a:gd name="connsiteY0" fmla="*/ 652322 h 4967927"/>
              <a:gd name="connsiteX1" fmla="*/ 217441 w 3479050"/>
              <a:gd name="connsiteY1" fmla="*/ 434881 h 4967927"/>
              <a:gd name="connsiteX2" fmla="*/ 697985 w 3479050"/>
              <a:gd name="connsiteY2" fmla="*/ 434881 h 4967927"/>
              <a:gd name="connsiteX3" fmla="*/ 1263330 w 3479050"/>
              <a:gd name="connsiteY3" fmla="*/ 434881 h 4967927"/>
              <a:gd name="connsiteX4" fmla="*/ 1772141 w 3479050"/>
              <a:gd name="connsiteY4" fmla="*/ 434881 h 4967927"/>
              <a:gd name="connsiteX5" fmla="*/ 2337487 w 3479050"/>
              <a:gd name="connsiteY5" fmla="*/ 434881 h 4967927"/>
              <a:gd name="connsiteX6" fmla="*/ 3044169 w 3479050"/>
              <a:gd name="connsiteY6" fmla="*/ 434881 h 4967927"/>
              <a:gd name="connsiteX7" fmla="*/ 3044169 w 3479050"/>
              <a:gd name="connsiteY7" fmla="*/ 217441 h 4967927"/>
              <a:gd name="connsiteX8" fmla="*/ 3261610 w 3479050"/>
              <a:gd name="connsiteY8" fmla="*/ 0 h 4967927"/>
              <a:gd name="connsiteX9" fmla="*/ 3479051 w 3479050"/>
              <a:gd name="connsiteY9" fmla="*/ 217441 h 4967927"/>
              <a:gd name="connsiteX10" fmla="*/ 3479050 w 3479050"/>
              <a:gd name="connsiteY10" fmla="*/ 4315605 h 4967927"/>
              <a:gd name="connsiteX11" fmla="*/ 3261609 w 3479050"/>
              <a:gd name="connsiteY11" fmla="*/ 4533046 h 4967927"/>
              <a:gd name="connsiteX12" fmla="*/ 2696263 w 3479050"/>
              <a:gd name="connsiteY12" fmla="*/ 4533046 h 4967927"/>
              <a:gd name="connsiteX13" fmla="*/ 2187452 w 3479050"/>
              <a:gd name="connsiteY13" fmla="*/ 4533046 h 4967927"/>
              <a:gd name="connsiteX14" fmla="*/ 1706909 w 3479050"/>
              <a:gd name="connsiteY14" fmla="*/ 4533046 h 4967927"/>
              <a:gd name="connsiteX15" fmla="*/ 1169830 w 3479050"/>
              <a:gd name="connsiteY15" fmla="*/ 4533046 h 4967927"/>
              <a:gd name="connsiteX16" fmla="*/ 434881 w 3479050"/>
              <a:gd name="connsiteY16" fmla="*/ 4533046 h 4967927"/>
              <a:gd name="connsiteX17" fmla="*/ 434881 w 3479050"/>
              <a:gd name="connsiteY17" fmla="*/ 4750486 h 4967927"/>
              <a:gd name="connsiteX18" fmla="*/ 217440 w 3479050"/>
              <a:gd name="connsiteY18" fmla="*/ 4967927 h 4967927"/>
              <a:gd name="connsiteX19" fmla="*/ -1 w 3479050"/>
              <a:gd name="connsiteY19" fmla="*/ 4750486 h 4967927"/>
              <a:gd name="connsiteX20" fmla="*/ 0 w 3479050"/>
              <a:gd name="connsiteY20" fmla="*/ 652322 h 4967927"/>
              <a:gd name="connsiteX21" fmla="*/ 3044169 w 3479050"/>
              <a:gd name="connsiteY21" fmla="*/ 434881 h 4967927"/>
              <a:gd name="connsiteX22" fmla="*/ 3261609 w 3479050"/>
              <a:gd name="connsiteY22" fmla="*/ 434881 h 4967927"/>
              <a:gd name="connsiteX23" fmla="*/ 3479050 w 3479050"/>
              <a:gd name="connsiteY23" fmla="*/ 217440 h 4967927"/>
              <a:gd name="connsiteX24" fmla="*/ 3261609 w 3479050"/>
              <a:gd name="connsiteY24" fmla="*/ 434881 h 4967927"/>
              <a:gd name="connsiteX25" fmla="*/ 3261609 w 3479050"/>
              <a:gd name="connsiteY25" fmla="*/ 217441 h 4967927"/>
              <a:gd name="connsiteX26" fmla="*/ 3152889 w 3479050"/>
              <a:gd name="connsiteY26" fmla="*/ 326161 h 4967927"/>
              <a:gd name="connsiteX27" fmla="*/ 3044169 w 3479050"/>
              <a:gd name="connsiteY27" fmla="*/ 217441 h 4967927"/>
              <a:gd name="connsiteX28" fmla="*/ 217441 w 3479050"/>
              <a:gd name="connsiteY28" fmla="*/ 869763 h 4967927"/>
              <a:gd name="connsiteX29" fmla="*/ 217441 w 3479050"/>
              <a:gd name="connsiteY29" fmla="*/ 652322 h 4967927"/>
              <a:gd name="connsiteX30" fmla="*/ 326161 w 3479050"/>
              <a:gd name="connsiteY30" fmla="*/ 543602 h 4967927"/>
              <a:gd name="connsiteX31" fmla="*/ 434881 w 3479050"/>
              <a:gd name="connsiteY31" fmla="*/ 652322 h 4967927"/>
              <a:gd name="connsiteX32" fmla="*/ 217440 w 3479050"/>
              <a:gd name="connsiteY32" fmla="*/ 869763 h 4967927"/>
              <a:gd name="connsiteX33" fmla="*/ -1 w 3479050"/>
              <a:gd name="connsiteY33" fmla="*/ 652322 h 4967927"/>
              <a:gd name="connsiteX34" fmla="*/ 434881 w 3479050"/>
              <a:gd name="connsiteY34" fmla="*/ 652322 h 4967927"/>
              <a:gd name="connsiteX35" fmla="*/ 434881 w 3479050"/>
              <a:gd name="connsiteY35" fmla="*/ 1182688 h 4967927"/>
              <a:gd name="connsiteX36" fmla="*/ 434881 w 3479050"/>
              <a:gd name="connsiteY36" fmla="*/ 1907089 h 4967927"/>
              <a:gd name="connsiteX37" fmla="*/ 434881 w 3479050"/>
              <a:gd name="connsiteY37" fmla="*/ 2631491 h 4967927"/>
              <a:gd name="connsiteX38" fmla="*/ 434881 w 3479050"/>
              <a:gd name="connsiteY38" fmla="*/ 3200664 h 4967927"/>
              <a:gd name="connsiteX39" fmla="*/ 434881 w 3479050"/>
              <a:gd name="connsiteY39" fmla="*/ 3769837 h 4967927"/>
              <a:gd name="connsiteX40" fmla="*/ 434881 w 3479050"/>
              <a:gd name="connsiteY40" fmla="*/ 4533046 h 4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479050" h="4967927" stroke="0" extrusionOk="0">
                <a:moveTo>
                  <a:pt x="3479050" y="217441"/>
                </a:moveTo>
                <a:cubicBezTo>
                  <a:pt x="3464000" y="327895"/>
                  <a:pt x="3382552" y="422788"/>
                  <a:pt x="3261609" y="434882"/>
                </a:cubicBezTo>
                <a:cubicBezTo>
                  <a:pt x="3251886" y="390947"/>
                  <a:pt x="3257890" y="309821"/>
                  <a:pt x="3261609" y="217441"/>
                </a:cubicBezTo>
                <a:cubicBezTo>
                  <a:pt x="3257715" y="272700"/>
                  <a:pt x="3223542" y="329035"/>
                  <a:pt x="3152889" y="326161"/>
                </a:cubicBezTo>
                <a:cubicBezTo>
                  <a:pt x="3088041" y="318601"/>
                  <a:pt x="3035378" y="266449"/>
                  <a:pt x="3044169" y="217441"/>
                </a:cubicBezTo>
                <a:cubicBezTo>
                  <a:pt x="3042294" y="283154"/>
                  <a:pt x="3045916" y="352906"/>
                  <a:pt x="3044169" y="434881"/>
                </a:cubicBezTo>
                <a:cubicBezTo>
                  <a:pt x="2795041" y="426031"/>
                  <a:pt x="2605911" y="441341"/>
                  <a:pt x="2450556" y="434881"/>
                </a:cubicBezTo>
                <a:cubicBezTo>
                  <a:pt x="2295201" y="428421"/>
                  <a:pt x="2115484" y="427364"/>
                  <a:pt x="1941745" y="434881"/>
                </a:cubicBezTo>
                <a:cubicBezTo>
                  <a:pt x="1768006" y="442398"/>
                  <a:pt x="1508894" y="458819"/>
                  <a:pt x="1348132" y="434881"/>
                </a:cubicBezTo>
                <a:cubicBezTo>
                  <a:pt x="1187370" y="410943"/>
                  <a:pt x="981551" y="417925"/>
                  <a:pt x="782787" y="434881"/>
                </a:cubicBezTo>
                <a:cubicBezTo>
                  <a:pt x="584023" y="451837"/>
                  <a:pt x="433996" y="447178"/>
                  <a:pt x="217441" y="434881"/>
                </a:cubicBezTo>
                <a:cubicBezTo>
                  <a:pt x="101354" y="430877"/>
                  <a:pt x="-10836" y="537083"/>
                  <a:pt x="0" y="652322"/>
                </a:cubicBezTo>
                <a:cubicBezTo>
                  <a:pt x="-25981" y="951450"/>
                  <a:pt x="-34907" y="1192080"/>
                  <a:pt x="0" y="1417313"/>
                </a:cubicBezTo>
                <a:cubicBezTo>
                  <a:pt x="34907" y="1642546"/>
                  <a:pt x="-21088" y="1909189"/>
                  <a:pt x="0" y="2182303"/>
                </a:cubicBezTo>
                <a:cubicBezTo>
                  <a:pt x="21088" y="2455417"/>
                  <a:pt x="15015" y="2626410"/>
                  <a:pt x="0" y="2947294"/>
                </a:cubicBezTo>
                <a:cubicBezTo>
                  <a:pt x="-15015" y="3268178"/>
                  <a:pt x="22792" y="3275073"/>
                  <a:pt x="0" y="3548358"/>
                </a:cubicBezTo>
                <a:cubicBezTo>
                  <a:pt x="-22792" y="3821643"/>
                  <a:pt x="33723" y="4314192"/>
                  <a:pt x="0" y="4750486"/>
                </a:cubicBezTo>
                <a:cubicBezTo>
                  <a:pt x="-4305" y="4872770"/>
                  <a:pt x="90856" y="4977622"/>
                  <a:pt x="217441" y="4967927"/>
                </a:cubicBezTo>
                <a:cubicBezTo>
                  <a:pt x="339283" y="4957750"/>
                  <a:pt x="442041" y="4888258"/>
                  <a:pt x="434882" y="4750486"/>
                </a:cubicBezTo>
                <a:cubicBezTo>
                  <a:pt x="446704" y="4686224"/>
                  <a:pt x="435515" y="4599443"/>
                  <a:pt x="434881" y="4533046"/>
                </a:cubicBezTo>
                <a:cubicBezTo>
                  <a:pt x="706096" y="4526201"/>
                  <a:pt x="732620" y="4516055"/>
                  <a:pt x="1000227" y="4533046"/>
                </a:cubicBezTo>
                <a:cubicBezTo>
                  <a:pt x="1267834" y="4550037"/>
                  <a:pt x="1298843" y="4530939"/>
                  <a:pt x="1593839" y="4533046"/>
                </a:cubicBezTo>
                <a:cubicBezTo>
                  <a:pt x="1888835" y="4535153"/>
                  <a:pt x="1857737" y="4538835"/>
                  <a:pt x="2074383" y="4533046"/>
                </a:cubicBezTo>
                <a:cubicBezTo>
                  <a:pt x="2291029" y="4527257"/>
                  <a:pt x="2511561" y="4522860"/>
                  <a:pt x="2667996" y="4533046"/>
                </a:cubicBezTo>
                <a:cubicBezTo>
                  <a:pt x="2824431" y="4543232"/>
                  <a:pt x="3008518" y="4548619"/>
                  <a:pt x="3261609" y="4533046"/>
                </a:cubicBezTo>
                <a:cubicBezTo>
                  <a:pt x="3386646" y="4539550"/>
                  <a:pt x="3494832" y="4445641"/>
                  <a:pt x="3479050" y="4315605"/>
                </a:cubicBezTo>
                <a:cubicBezTo>
                  <a:pt x="3495666" y="4168924"/>
                  <a:pt x="3510421" y="3959506"/>
                  <a:pt x="3479050" y="3673559"/>
                </a:cubicBezTo>
                <a:cubicBezTo>
                  <a:pt x="3447679" y="3387612"/>
                  <a:pt x="3450579" y="3294232"/>
                  <a:pt x="3479050" y="2990532"/>
                </a:cubicBezTo>
                <a:cubicBezTo>
                  <a:pt x="3507521" y="2686832"/>
                  <a:pt x="3507556" y="2524555"/>
                  <a:pt x="3479050" y="2225541"/>
                </a:cubicBezTo>
                <a:cubicBezTo>
                  <a:pt x="3450544" y="1926527"/>
                  <a:pt x="3475449" y="1841444"/>
                  <a:pt x="3479050" y="1501532"/>
                </a:cubicBezTo>
                <a:cubicBezTo>
                  <a:pt x="3482651" y="1161620"/>
                  <a:pt x="3459372" y="1080057"/>
                  <a:pt x="3479050" y="900468"/>
                </a:cubicBezTo>
                <a:cubicBezTo>
                  <a:pt x="3498728" y="720879"/>
                  <a:pt x="3445702" y="401491"/>
                  <a:pt x="3479050" y="217441"/>
                </a:cubicBezTo>
                <a:close/>
                <a:moveTo>
                  <a:pt x="217441" y="869763"/>
                </a:moveTo>
                <a:cubicBezTo>
                  <a:pt x="324017" y="843279"/>
                  <a:pt x="416071" y="788351"/>
                  <a:pt x="434882" y="652322"/>
                </a:cubicBezTo>
                <a:cubicBezTo>
                  <a:pt x="436002" y="585759"/>
                  <a:pt x="375688" y="537221"/>
                  <a:pt x="326162" y="543602"/>
                </a:cubicBezTo>
                <a:cubicBezTo>
                  <a:pt x="264652" y="543510"/>
                  <a:pt x="215795" y="589169"/>
                  <a:pt x="217442" y="652322"/>
                </a:cubicBezTo>
                <a:cubicBezTo>
                  <a:pt x="224152" y="728972"/>
                  <a:pt x="227005" y="783864"/>
                  <a:pt x="217441" y="869763"/>
                </a:cubicBezTo>
                <a:close/>
              </a:path>
              <a:path w="3479050" h="4967927" fill="darkenLess" stroke="0" extrusionOk="0">
                <a:moveTo>
                  <a:pt x="217441" y="869763"/>
                </a:moveTo>
                <a:cubicBezTo>
                  <a:pt x="334126" y="869425"/>
                  <a:pt x="439535" y="786759"/>
                  <a:pt x="434882" y="652322"/>
                </a:cubicBezTo>
                <a:cubicBezTo>
                  <a:pt x="438549" y="590797"/>
                  <a:pt x="394577" y="541984"/>
                  <a:pt x="326162" y="543602"/>
                </a:cubicBezTo>
                <a:cubicBezTo>
                  <a:pt x="261515" y="532378"/>
                  <a:pt x="222266" y="586752"/>
                  <a:pt x="217442" y="652322"/>
                </a:cubicBezTo>
                <a:cubicBezTo>
                  <a:pt x="221961" y="720225"/>
                  <a:pt x="211252" y="813339"/>
                  <a:pt x="217441" y="869763"/>
                </a:cubicBezTo>
                <a:close/>
                <a:moveTo>
                  <a:pt x="3261609" y="434881"/>
                </a:moveTo>
                <a:cubicBezTo>
                  <a:pt x="3382289" y="430922"/>
                  <a:pt x="3471178" y="340007"/>
                  <a:pt x="3479050" y="217440"/>
                </a:cubicBezTo>
                <a:cubicBezTo>
                  <a:pt x="3474955" y="94388"/>
                  <a:pt x="3384923" y="6491"/>
                  <a:pt x="3261609" y="-1"/>
                </a:cubicBezTo>
                <a:cubicBezTo>
                  <a:pt x="3139927" y="17193"/>
                  <a:pt x="3033551" y="90329"/>
                  <a:pt x="3044168" y="217440"/>
                </a:cubicBezTo>
                <a:cubicBezTo>
                  <a:pt x="3044589" y="279440"/>
                  <a:pt x="3087471" y="328102"/>
                  <a:pt x="3152888" y="326160"/>
                </a:cubicBezTo>
                <a:cubicBezTo>
                  <a:pt x="3218718" y="338850"/>
                  <a:pt x="3276043" y="280423"/>
                  <a:pt x="3261608" y="217440"/>
                </a:cubicBezTo>
                <a:cubicBezTo>
                  <a:pt x="3262027" y="295265"/>
                  <a:pt x="3262094" y="370232"/>
                  <a:pt x="3261609" y="434881"/>
                </a:cubicBezTo>
                <a:close/>
              </a:path>
              <a:path w="3479050" h="4967927" fill="none" extrusionOk="0">
                <a:moveTo>
                  <a:pt x="0" y="652322"/>
                </a:moveTo>
                <a:cubicBezTo>
                  <a:pt x="-3503" y="544526"/>
                  <a:pt x="94682" y="430013"/>
                  <a:pt x="217441" y="434881"/>
                </a:cubicBezTo>
                <a:cubicBezTo>
                  <a:pt x="378164" y="446176"/>
                  <a:pt x="559613" y="424386"/>
                  <a:pt x="697985" y="434881"/>
                </a:cubicBezTo>
                <a:cubicBezTo>
                  <a:pt x="836357" y="445376"/>
                  <a:pt x="1017611" y="426856"/>
                  <a:pt x="1263330" y="434881"/>
                </a:cubicBezTo>
                <a:cubicBezTo>
                  <a:pt x="1509049" y="442906"/>
                  <a:pt x="1601079" y="415722"/>
                  <a:pt x="1772141" y="434881"/>
                </a:cubicBezTo>
                <a:cubicBezTo>
                  <a:pt x="1943203" y="454040"/>
                  <a:pt x="2118737" y="429010"/>
                  <a:pt x="2337487" y="434881"/>
                </a:cubicBezTo>
                <a:cubicBezTo>
                  <a:pt x="2556237" y="440752"/>
                  <a:pt x="2759106" y="403337"/>
                  <a:pt x="3044169" y="434881"/>
                </a:cubicBezTo>
                <a:cubicBezTo>
                  <a:pt x="3044348" y="381924"/>
                  <a:pt x="3042645" y="271196"/>
                  <a:pt x="3044169" y="217441"/>
                </a:cubicBezTo>
                <a:cubicBezTo>
                  <a:pt x="3048769" y="126059"/>
                  <a:pt x="3146055" y="-79"/>
                  <a:pt x="3261610" y="0"/>
                </a:cubicBezTo>
                <a:cubicBezTo>
                  <a:pt x="3379577" y="3830"/>
                  <a:pt x="3463376" y="97963"/>
                  <a:pt x="3479051" y="217441"/>
                </a:cubicBezTo>
                <a:cubicBezTo>
                  <a:pt x="3692708" y="1835132"/>
                  <a:pt x="3407628" y="2979306"/>
                  <a:pt x="3479050" y="4315605"/>
                </a:cubicBezTo>
                <a:cubicBezTo>
                  <a:pt x="3476407" y="4433648"/>
                  <a:pt x="3384882" y="4541477"/>
                  <a:pt x="3261609" y="4533046"/>
                </a:cubicBezTo>
                <a:cubicBezTo>
                  <a:pt x="3124292" y="4542039"/>
                  <a:pt x="2927579" y="4554335"/>
                  <a:pt x="2696263" y="4533046"/>
                </a:cubicBezTo>
                <a:cubicBezTo>
                  <a:pt x="2464947" y="4511757"/>
                  <a:pt x="2427067" y="4544594"/>
                  <a:pt x="2187452" y="4533046"/>
                </a:cubicBezTo>
                <a:cubicBezTo>
                  <a:pt x="1947837" y="4521498"/>
                  <a:pt x="1944187" y="4521757"/>
                  <a:pt x="1706909" y="4533046"/>
                </a:cubicBezTo>
                <a:cubicBezTo>
                  <a:pt x="1469631" y="4544335"/>
                  <a:pt x="1290355" y="4553260"/>
                  <a:pt x="1169830" y="4533046"/>
                </a:cubicBezTo>
                <a:cubicBezTo>
                  <a:pt x="1049305" y="4512832"/>
                  <a:pt x="774167" y="4519726"/>
                  <a:pt x="434881" y="4533046"/>
                </a:cubicBezTo>
                <a:cubicBezTo>
                  <a:pt x="437356" y="4633703"/>
                  <a:pt x="430897" y="4674071"/>
                  <a:pt x="434881" y="4750486"/>
                </a:cubicBezTo>
                <a:cubicBezTo>
                  <a:pt x="444492" y="4873729"/>
                  <a:pt x="346175" y="4964680"/>
                  <a:pt x="217440" y="4967927"/>
                </a:cubicBezTo>
                <a:cubicBezTo>
                  <a:pt x="102543" y="4959936"/>
                  <a:pt x="-17159" y="4892416"/>
                  <a:pt x="-1" y="4750486"/>
                </a:cubicBezTo>
                <a:cubicBezTo>
                  <a:pt x="211625" y="3461540"/>
                  <a:pt x="-241819" y="2232799"/>
                  <a:pt x="0" y="652322"/>
                </a:cubicBezTo>
                <a:close/>
                <a:moveTo>
                  <a:pt x="3044169" y="434881"/>
                </a:moveTo>
                <a:cubicBezTo>
                  <a:pt x="3109490" y="440602"/>
                  <a:pt x="3166438" y="426173"/>
                  <a:pt x="3261609" y="434881"/>
                </a:cubicBezTo>
                <a:cubicBezTo>
                  <a:pt x="3362193" y="429053"/>
                  <a:pt x="3505481" y="351715"/>
                  <a:pt x="3479050" y="217440"/>
                </a:cubicBezTo>
                <a:moveTo>
                  <a:pt x="3261609" y="434881"/>
                </a:moveTo>
                <a:cubicBezTo>
                  <a:pt x="3251051" y="370454"/>
                  <a:pt x="3258206" y="314711"/>
                  <a:pt x="3261609" y="217441"/>
                </a:cubicBezTo>
                <a:cubicBezTo>
                  <a:pt x="3249477" y="277692"/>
                  <a:pt x="3225086" y="326884"/>
                  <a:pt x="3152889" y="326161"/>
                </a:cubicBezTo>
                <a:cubicBezTo>
                  <a:pt x="3099014" y="315074"/>
                  <a:pt x="3051271" y="265785"/>
                  <a:pt x="3044169" y="217441"/>
                </a:cubicBezTo>
                <a:moveTo>
                  <a:pt x="217441" y="869763"/>
                </a:moveTo>
                <a:cubicBezTo>
                  <a:pt x="212778" y="794479"/>
                  <a:pt x="226315" y="760255"/>
                  <a:pt x="217441" y="652322"/>
                </a:cubicBezTo>
                <a:cubicBezTo>
                  <a:pt x="208674" y="591036"/>
                  <a:pt x="262516" y="541462"/>
                  <a:pt x="326161" y="543602"/>
                </a:cubicBezTo>
                <a:cubicBezTo>
                  <a:pt x="381306" y="547557"/>
                  <a:pt x="427883" y="584283"/>
                  <a:pt x="434881" y="652322"/>
                </a:cubicBezTo>
                <a:cubicBezTo>
                  <a:pt x="438348" y="781376"/>
                  <a:pt x="343650" y="869629"/>
                  <a:pt x="217440" y="869763"/>
                </a:cubicBezTo>
                <a:cubicBezTo>
                  <a:pt x="112016" y="877512"/>
                  <a:pt x="-4854" y="779826"/>
                  <a:pt x="-1" y="652322"/>
                </a:cubicBezTo>
                <a:moveTo>
                  <a:pt x="434881" y="652322"/>
                </a:moveTo>
                <a:cubicBezTo>
                  <a:pt x="434007" y="877615"/>
                  <a:pt x="412965" y="1052597"/>
                  <a:pt x="434881" y="1182688"/>
                </a:cubicBezTo>
                <a:cubicBezTo>
                  <a:pt x="456797" y="1312779"/>
                  <a:pt x="438024" y="1631799"/>
                  <a:pt x="434881" y="1907089"/>
                </a:cubicBezTo>
                <a:cubicBezTo>
                  <a:pt x="431738" y="2182379"/>
                  <a:pt x="450837" y="2477094"/>
                  <a:pt x="434881" y="2631491"/>
                </a:cubicBezTo>
                <a:cubicBezTo>
                  <a:pt x="418925" y="2785888"/>
                  <a:pt x="440119" y="2972794"/>
                  <a:pt x="434881" y="3200664"/>
                </a:cubicBezTo>
                <a:cubicBezTo>
                  <a:pt x="429643" y="3428534"/>
                  <a:pt x="435289" y="3616775"/>
                  <a:pt x="434881" y="3769837"/>
                </a:cubicBezTo>
                <a:cubicBezTo>
                  <a:pt x="434473" y="3922899"/>
                  <a:pt x="468273" y="4252803"/>
                  <a:pt x="434881" y="4533046"/>
                </a:cubicBezTo>
              </a:path>
              <a:path w="3479050" h="4967927" fill="none" stroke="0" extrusionOk="0">
                <a:moveTo>
                  <a:pt x="0" y="652322"/>
                </a:moveTo>
                <a:cubicBezTo>
                  <a:pt x="-13159" y="546606"/>
                  <a:pt x="111592" y="452401"/>
                  <a:pt x="217441" y="434881"/>
                </a:cubicBezTo>
                <a:cubicBezTo>
                  <a:pt x="320580" y="412417"/>
                  <a:pt x="518765" y="458660"/>
                  <a:pt x="697985" y="434881"/>
                </a:cubicBezTo>
                <a:cubicBezTo>
                  <a:pt x="877205" y="411102"/>
                  <a:pt x="1003634" y="408821"/>
                  <a:pt x="1263330" y="434881"/>
                </a:cubicBezTo>
                <a:cubicBezTo>
                  <a:pt x="1523026" y="460941"/>
                  <a:pt x="1607430" y="428005"/>
                  <a:pt x="1856943" y="434881"/>
                </a:cubicBezTo>
                <a:cubicBezTo>
                  <a:pt x="2106456" y="441757"/>
                  <a:pt x="2240990" y="435181"/>
                  <a:pt x="2365754" y="434881"/>
                </a:cubicBezTo>
                <a:cubicBezTo>
                  <a:pt x="2490518" y="434581"/>
                  <a:pt x="2847089" y="406918"/>
                  <a:pt x="3044169" y="434881"/>
                </a:cubicBezTo>
                <a:cubicBezTo>
                  <a:pt x="3048348" y="337047"/>
                  <a:pt x="3042563" y="286455"/>
                  <a:pt x="3044169" y="217441"/>
                </a:cubicBezTo>
                <a:cubicBezTo>
                  <a:pt x="3061079" y="93029"/>
                  <a:pt x="3114431" y="-3421"/>
                  <a:pt x="3261610" y="0"/>
                </a:cubicBezTo>
                <a:cubicBezTo>
                  <a:pt x="3378038" y="19712"/>
                  <a:pt x="3493220" y="97045"/>
                  <a:pt x="3479051" y="217441"/>
                </a:cubicBezTo>
                <a:cubicBezTo>
                  <a:pt x="3735496" y="1683019"/>
                  <a:pt x="3542751" y="2948888"/>
                  <a:pt x="3479050" y="4315605"/>
                </a:cubicBezTo>
                <a:cubicBezTo>
                  <a:pt x="3455007" y="4430868"/>
                  <a:pt x="3391436" y="4516012"/>
                  <a:pt x="3261609" y="4533046"/>
                </a:cubicBezTo>
                <a:cubicBezTo>
                  <a:pt x="3069109" y="4531720"/>
                  <a:pt x="2937538" y="4519410"/>
                  <a:pt x="2639729" y="4533046"/>
                </a:cubicBezTo>
                <a:cubicBezTo>
                  <a:pt x="2341920" y="4546682"/>
                  <a:pt x="2396661" y="4553087"/>
                  <a:pt x="2159185" y="4533046"/>
                </a:cubicBezTo>
                <a:cubicBezTo>
                  <a:pt x="1921709" y="4513005"/>
                  <a:pt x="1735997" y="4529378"/>
                  <a:pt x="1565572" y="4533046"/>
                </a:cubicBezTo>
                <a:cubicBezTo>
                  <a:pt x="1395147" y="4536714"/>
                  <a:pt x="1155610" y="4551204"/>
                  <a:pt x="1000227" y="4533046"/>
                </a:cubicBezTo>
                <a:cubicBezTo>
                  <a:pt x="844845" y="4514888"/>
                  <a:pt x="617601" y="4513851"/>
                  <a:pt x="434881" y="4533046"/>
                </a:cubicBezTo>
                <a:cubicBezTo>
                  <a:pt x="438561" y="4594154"/>
                  <a:pt x="443425" y="4654614"/>
                  <a:pt x="434881" y="4750486"/>
                </a:cubicBezTo>
                <a:cubicBezTo>
                  <a:pt x="433558" y="4884675"/>
                  <a:pt x="344788" y="4953214"/>
                  <a:pt x="217440" y="4967927"/>
                </a:cubicBezTo>
                <a:cubicBezTo>
                  <a:pt x="108940" y="4968300"/>
                  <a:pt x="7778" y="4863161"/>
                  <a:pt x="-1" y="4750486"/>
                </a:cubicBezTo>
                <a:cubicBezTo>
                  <a:pt x="78092" y="3496164"/>
                  <a:pt x="72114" y="2008900"/>
                  <a:pt x="0" y="652322"/>
                </a:cubicBezTo>
                <a:close/>
                <a:moveTo>
                  <a:pt x="3044169" y="434881"/>
                </a:moveTo>
                <a:cubicBezTo>
                  <a:pt x="3101429" y="426623"/>
                  <a:pt x="3199882" y="427679"/>
                  <a:pt x="3261609" y="434881"/>
                </a:cubicBezTo>
                <a:cubicBezTo>
                  <a:pt x="3360349" y="424049"/>
                  <a:pt x="3487238" y="366234"/>
                  <a:pt x="3479050" y="217440"/>
                </a:cubicBezTo>
                <a:moveTo>
                  <a:pt x="3261609" y="434881"/>
                </a:moveTo>
                <a:cubicBezTo>
                  <a:pt x="3262673" y="382489"/>
                  <a:pt x="3260394" y="288876"/>
                  <a:pt x="3261609" y="217441"/>
                </a:cubicBezTo>
                <a:cubicBezTo>
                  <a:pt x="3259677" y="276102"/>
                  <a:pt x="3210490" y="331680"/>
                  <a:pt x="3152889" y="326161"/>
                </a:cubicBezTo>
                <a:cubicBezTo>
                  <a:pt x="3102134" y="320309"/>
                  <a:pt x="3031780" y="279632"/>
                  <a:pt x="3044169" y="217441"/>
                </a:cubicBezTo>
                <a:moveTo>
                  <a:pt x="217441" y="869763"/>
                </a:moveTo>
                <a:cubicBezTo>
                  <a:pt x="207761" y="780000"/>
                  <a:pt x="213729" y="714482"/>
                  <a:pt x="217441" y="652322"/>
                </a:cubicBezTo>
                <a:cubicBezTo>
                  <a:pt x="216640" y="594399"/>
                  <a:pt x="270362" y="531720"/>
                  <a:pt x="326161" y="543602"/>
                </a:cubicBezTo>
                <a:cubicBezTo>
                  <a:pt x="389185" y="548757"/>
                  <a:pt x="437003" y="588319"/>
                  <a:pt x="434881" y="652322"/>
                </a:cubicBezTo>
                <a:cubicBezTo>
                  <a:pt x="441162" y="753150"/>
                  <a:pt x="350197" y="876162"/>
                  <a:pt x="217440" y="869763"/>
                </a:cubicBezTo>
                <a:cubicBezTo>
                  <a:pt x="100886" y="867861"/>
                  <a:pt x="-19480" y="771653"/>
                  <a:pt x="-1" y="652322"/>
                </a:cubicBezTo>
                <a:moveTo>
                  <a:pt x="434881" y="652322"/>
                </a:moveTo>
                <a:cubicBezTo>
                  <a:pt x="422698" y="833203"/>
                  <a:pt x="445214" y="1035244"/>
                  <a:pt x="434881" y="1182688"/>
                </a:cubicBezTo>
                <a:cubicBezTo>
                  <a:pt x="424548" y="1330132"/>
                  <a:pt x="435369" y="1593105"/>
                  <a:pt x="434881" y="1713053"/>
                </a:cubicBezTo>
                <a:cubicBezTo>
                  <a:pt x="434393" y="1833001"/>
                  <a:pt x="456436" y="2171865"/>
                  <a:pt x="434881" y="2359841"/>
                </a:cubicBezTo>
                <a:cubicBezTo>
                  <a:pt x="413326" y="2547817"/>
                  <a:pt x="406323" y="2749698"/>
                  <a:pt x="434881" y="2967821"/>
                </a:cubicBezTo>
                <a:cubicBezTo>
                  <a:pt x="463439" y="3185944"/>
                  <a:pt x="426995" y="3433454"/>
                  <a:pt x="434881" y="3653415"/>
                </a:cubicBezTo>
                <a:cubicBezTo>
                  <a:pt x="442767" y="3873376"/>
                  <a:pt x="424862" y="4301364"/>
                  <a:pt x="434881" y="4533046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800" b="1" i="0" dirty="0">
                <a:solidFill>
                  <a:schemeClr val="tx1"/>
                </a:solidFill>
                <a:effectLst/>
              </a:rPr>
              <a:t>U Berlinu su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postojale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brojne kontrolne točke. Najpoznatija je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bila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kontrolna točka Charlie,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hr-HR" sz="2800" b="1" dirty="0" smtClean="0">
                <a:solidFill>
                  <a:schemeClr val="tx1"/>
                </a:solidFill>
              </a:rPr>
              <a:t>   </a:t>
            </a:r>
            <a:r>
              <a:rPr lang="hr-HR" sz="2800" b="1" i="0" dirty="0" smtClean="0">
                <a:solidFill>
                  <a:schemeClr val="tx1"/>
                </a:solidFill>
                <a:effectLst/>
              </a:rPr>
              <a:t>američka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kontrolna točka.</a:t>
            </a:r>
            <a:endParaRPr lang="hr-HR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3203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11507104-695F-440F-BF31-5045B9732516}"/>
              </a:ext>
            </a:extLst>
          </p:cNvPr>
          <p:cNvSpPr/>
          <p:nvPr/>
        </p:nvSpPr>
        <p:spPr>
          <a:xfrm>
            <a:off x="8144757" y="3337088"/>
            <a:ext cx="3591613" cy="3143839"/>
          </a:xfrm>
          <a:custGeom>
            <a:avLst/>
            <a:gdLst>
              <a:gd name="connsiteX0" fmla="*/ 3591613 w 3591613"/>
              <a:gd name="connsiteY0" fmla="*/ 196490 h 3143839"/>
              <a:gd name="connsiteX1" fmla="*/ 3395123 w 3591613"/>
              <a:gd name="connsiteY1" fmla="*/ 392980 h 3143839"/>
              <a:gd name="connsiteX2" fmla="*/ 3395123 w 3591613"/>
              <a:gd name="connsiteY2" fmla="*/ 196490 h 3143839"/>
              <a:gd name="connsiteX3" fmla="*/ 3296878 w 3591613"/>
              <a:gd name="connsiteY3" fmla="*/ 294735 h 3143839"/>
              <a:gd name="connsiteX4" fmla="*/ 3198633 w 3591613"/>
              <a:gd name="connsiteY4" fmla="*/ 196490 h 3143839"/>
              <a:gd name="connsiteX5" fmla="*/ 3198633 w 3591613"/>
              <a:gd name="connsiteY5" fmla="*/ 392980 h 3143839"/>
              <a:gd name="connsiteX6" fmla="*/ 2568183 w 3591613"/>
              <a:gd name="connsiteY6" fmla="*/ 392980 h 3143839"/>
              <a:gd name="connsiteX7" fmla="*/ 2027797 w 3591613"/>
              <a:gd name="connsiteY7" fmla="*/ 392980 h 3143839"/>
              <a:gd name="connsiteX8" fmla="*/ 1397347 w 3591613"/>
              <a:gd name="connsiteY8" fmla="*/ 392980 h 3143839"/>
              <a:gd name="connsiteX9" fmla="*/ 796919 w 3591613"/>
              <a:gd name="connsiteY9" fmla="*/ 392980 h 3143839"/>
              <a:gd name="connsiteX10" fmla="*/ 196490 w 3591613"/>
              <a:gd name="connsiteY10" fmla="*/ 392980 h 3143839"/>
              <a:gd name="connsiteX11" fmla="*/ 0 w 3591613"/>
              <a:gd name="connsiteY11" fmla="*/ 589470 h 3143839"/>
              <a:gd name="connsiteX12" fmla="*/ 0 w 3591613"/>
              <a:gd name="connsiteY12" fmla="*/ 1226097 h 3143839"/>
              <a:gd name="connsiteX13" fmla="*/ 0 w 3591613"/>
              <a:gd name="connsiteY13" fmla="*/ 1862725 h 3143839"/>
              <a:gd name="connsiteX14" fmla="*/ 0 w 3591613"/>
              <a:gd name="connsiteY14" fmla="*/ 2947349 h 3143839"/>
              <a:gd name="connsiteX15" fmla="*/ 196490 w 3591613"/>
              <a:gd name="connsiteY15" fmla="*/ 3143839 h 3143839"/>
              <a:gd name="connsiteX16" fmla="*/ 392980 w 3591613"/>
              <a:gd name="connsiteY16" fmla="*/ 2947349 h 3143839"/>
              <a:gd name="connsiteX17" fmla="*/ 392980 w 3591613"/>
              <a:gd name="connsiteY17" fmla="*/ 2750859 h 3143839"/>
              <a:gd name="connsiteX18" fmla="*/ 1053451 w 3591613"/>
              <a:gd name="connsiteY18" fmla="*/ 2750859 h 3143839"/>
              <a:gd name="connsiteX19" fmla="*/ 1653880 w 3591613"/>
              <a:gd name="connsiteY19" fmla="*/ 2750859 h 3143839"/>
              <a:gd name="connsiteX20" fmla="*/ 2224287 w 3591613"/>
              <a:gd name="connsiteY20" fmla="*/ 2750859 h 3143839"/>
              <a:gd name="connsiteX21" fmla="*/ 2764673 w 3591613"/>
              <a:gd name="connsiteY21" fmla="*/ 2750859 h 3143839"/>
              <a:gd name="connsiteX22" fmla="*/ 3395123 w 3591613"/>
              <a:gd name="connsiteY22" fmla="*/ 2750859 h 3143839"/>
              <a:gd name="connsiteX23" fmla="*/ 3591613 w 3591613"/>
              <a:gd name="connsiteY23" fmla="*/ 2554369 h 3143839"/>
              <a:gd name="connsiteX24" fmla="*/ 3591613 w 3591613"/>
              <a:gd name="connsiteY24" fmla="*/ 1988478 h 3143839"/>
              <a:gd name="connsiteX25" fmla="*/ 3591613 w 3591613"/>
              <a:gd name="connsiteY25" fmla="*/ 1422587 h 3143839"/>
              <a:gd name="connsiteX26" fmla="*/ 3591613 w 3591613"/>
              <a:gd name="connsiteY26" fmla="*/ 903854 h 3143839"/>
              <a:gd name="connsiteX27" fmla="*/ 3591613 w 3591613"/>
              <a:gd name="connsiteY27" fmla="*/ 196490 h 3143839"/>
              <a:gd name="connsiteX28" fmla="*/ 196490 w 3591613"/>
              <a:gd name="connsiteY28" fmla="*/ 785960 h 3143839"/>
              <a:gd name="connsiteX29" fmla="*/ 392980 w 3591613"/>
              <a:gd name="connsiteY29" fmla="*/ 589470 h 3143839"/>
              <a:gd name="connsiteX30" fmla="*/ 294735 w 3591613"/>
              <a:gd name="connsiteY30" fmla="*/ 491225 h 3143839"/>
              <a:gd name="connsiteX31" fmla="*/ 196490 w 3591613"/>
              <a:gd name="connsiteY31" fmla="*/ 589470 h 3143839"/>
              <a:gd name="connsiteX32" fmla="*/ 196490 w 3591613"/>
              <a:gd name="connsiteY32" fmla="*/ 785960 h 3143839"/>
              <a:gd name="connsiteX0" fmla="*/ 196490 w 3591613"/>
              <a:gd name="connsiteY0" fmla="*/ 785960 h 3143839"/>
              <a:gd name="connsiteX1" fmla="*/ 392980 w 3591613"/>
              <a:gd name="connsiteY1" fmla="*/ 589470 h 3143839"/>
              <a:gd name="connsiteX2" fmla="*/ 294735 w 3591613"/>
              <a:gd name="connsiteY2" fmla="*/ 491225 h 3143839"/>
              <a:gd name="connsiteX3" fmla="*/ 196490 w 3591613"/>
              <a:gd name="connsiteY3" fmla="*/ 589470 h 3143839"/>
              <a:gd name="connsiteX4" fmla="*/ 196490 w 3591613"/>
              <a:gd name="connsiteY4" fmla="*/ 785960 h 3143839"/>
              <a:gd name="connsiteX5" fmla="*/ 3395123 w 3591613"/>
              <a:gd name="connsiteY5" fmla="*/ 392980 h 3143839"/>
              <a:gd name="connsiteX6" fmla="*/ 3591613 w 3591613"/>
              <a:gd name="connsiteY6" fmla="*/ 196490 h 3143839"/>
              <a:gd name="connsiteX7" fmla="*/ 3395123 w 3591613"/>
              <a:gd name="connsiteY7" fmla="*/ 0 h 3143839"/>
              <a:gd name="connsiteX8" fmla="*/ 3198633 w 3591613"/>
              <a:gd name="connsiteY8" fmla="*/ 196490 h 3143839"/>
              <a:gd name="connsiteX9" fmla="*/ 3296878 w 3591613"/>
              <a:gd name="connsiteY9" fmla="*/ 294735 h 3143839"/>
              <a:gd name="connsiteX10" fmla="*/ 3395123 w 3591613"/>
              <a:gd name="connsiteY10" fmla="*/ 196490 h 3143839"/>
              <a:gd name="connsiteX11" fmla="*/ 3395123 w 3591613"/>
              <a:gd name="connsiteY11" fmla="*/ 392980 h 3143839"/>
              <a:gd name="connsiteX0" fmla="*/ 0 w 3591613"/>
              <a:gd name="connsiteY0" fmla="*/ 589470 h 3143839"/>
              <a:gd name="connsiteX1" fmla="*/ 196490 w 3591613"/>
              <a:gd name="connsiteY1" fmla="*/ 392980 h 3143839"/>
              <a:gd name="connsiteX2" fmla="*/ 826940 w 3591613"/>
              <a:gd name="connsiteY2" fmla="*/ 392980 h 3143839"/>
              <a:gd name="connsiteX3" fmla="*/ 1427369 w 3591613"/>
              <a:gd name="connsiteY3" fmla="*/ 392980 h 3143839"/>
              <a:gd name="connsiteX4" fmla="*/ 1997776 w 3591613"/>
              <a:gd name="connsiteY4" fmla="*/ 392980 h 3143839"/>
              <a:gd name="connsiteX5" fmla="*/ 2538162 w 3591613"/>
              <a:gd name="connsiteY5" fmla="*/ 392980 h 3143839"/>
              <a:gd name="connsiteX6" fmla="*/ 3198633 w 3591613"/>
              <a:gd name="connsiteY6" fmla="*/ 392980 h 3143839"/>
              <a:gd name="connsiteX7" fmla="*/ 3198633 w 3591613"/>
              <a:gd name="connsiteY7" fmla="*/ 196490 h 3143839"/>
              <a:gd name="connsiteX8" fmla="*/ 3395123 w 3591613"/>
              <a:gd name="connsiteY8" fmla="*/ 0 h 3143839"/>
              <a:gd name="connsiteX9" fmla="*/ 3591613 w 3591613"/>
              <a:gd name="connsiteY9" fmla="*/ 196490 h 3143839"/>
              <a:gd name="connsiteX10" fmla="*/ 3591613 w 3591613"/>
              <a:gd name="connsiteY10" fmla="*/ 833117 h 3143839"/>
              <a:gd name="connsiteX11" fmla="*/ 3591613 w 3591613"/>
              <a:gd name="connsiteY11" fmla="*/ 1469745 h 3143839"/>
              <a:gd name="connsiteX12" fmla="*/ 3591613 w 3591613"/>
              <a:gd name="connsiteY12" fmla="*/ 1988478 h 3143839"/>
              <a:gd name="connsiteX13" fmla="*/ 3591613 w 3591613"/>
              <a:gd name="connsiteY13" fmla="*/ 2554369 h 3143839"/>
              <a:gd name="connsiteX14" fmla="*/ 3395123 w 3591613"/>
              <a:gd name="connsiteY14" fmla="*/ 2750859 h 3143839"/>
              <a:gd name="connsiteX15" fmla="*/ 2794694 w 3591613"/>
              <a:gd name="connsiteY15" fmla="*/ 2750859 h 3143839"/>
              <a:gd name="connsiteX16" fmla="*/ 2284330 w 3591613"/>
              <a:gd name="connsiteY16" fmla="*/ 2750859 h 3143839"/>
              <a:gd name="connsiteX17" fmla="*/ 1653880 w 3591613"/>
              <a:gd name="connsiteY17" fmla="*/ 2750859 h 3143839"/>
              <a:gd name="connsiteX18" fmla="*/ 1053451 w 3591613"/>
              <a:gd name="connsiteY18" fmla="*/ 2750859 h 3143839"/>
              <a:gd name="connsiteX19" fmla="*/ 392980 w 3591613"/>
              <a:gd name="connsiteY19" fmla="*/ 2750859 h 3143839"/>
              <a:gd name="connsiteX20" fmla="*/ 392980 w 3591613"/>
              <a:gd name="connsiteY20" fmla="*/ 2947349 h 3143839"/>
              <a:gd name="connsiteX21" fmla="*/ 196490 w 3591613"/>
              <a:gd name="connsiteY21" fmla="*/ 3143839 h 3143839"/>
              <a:gd name="connsiteX22" fmla="*/ 0 w 3591613"/>
              <a:gd name="connsiteY22" fmla="*/ 2947349 h 3143839"/>
              <a:gd name="connsiteX23" fmla="*/ 0 w 3591613"/>
              <a:gd name="connsiteY23" fmla="*/ 2357879 h 3143839"/>
              <a:gd name="connsiteX24" fmla="*/ 0 w 3591613"/>
              <a:gd name="connsiteY24" fmla="*/ 1839146 h 3143839"/>
              <a:gd name="connsiteX25" fmla="*/ 0 w 3591613"/>
              <a:gd name="connsiteY25" fmla="*/ 1273255 h 3143839"/>
              <a:gd name="connsiteX26" fmla="*/ 0 w 3591613"/>
              <a:gd name="connsiteY26" fmla="*/ 589470 h 3143839"/>
              <a:gd name="connsiteX27" fmla="*/ 3198633 w 3591613"/>
              <a:gd name="connsiteY27" fmla="*/ 392980 h 3143839"/>
              <a:gd name="connsiteX28" fmla="*/ 3395123 w 3591613"/>
              <a:gd name="connsiteY28" fmla="*/ 392980 h 3143839"/>
              <a:gd name="connsiteX29" fmla="*/ 3591613 w 3591613"/>
              <a:gd name="connsiteY29" fmla="*/ 196490 h 3143839"/>
              <a:gd name="connsiteX30" fmla="*/ 3395123 w 3591613"/>
              <a:gd name="connsiteY30" fmla="*/ 392980 h 3143839"/>
              <a:gd name="connsiteX31" fmla="*/ 3395123 w 3591613"/>
              <a:gd name="connsiteY31" fmla="*/ 196490 h 3143839"/>
              <a:gd name="connsiteX32" fmla="*/ 3296878 w 3591613"/>
              <a:gd name="connsiteY32" fmla="*/ 294735 h 3143839"/>
              <a:gd name="connsiteX33" fmla="*/ 3198633 w 3591613"/>
              <a:gd name="connsiteY33" fmla="*/ 196490 h 3143839"/>
              <a:gd name="connsiteX34" fmla="*/ 196490 w 3591613"/>
              <a:gd name="connsiteY34" fmla="*/ 785960 h 3143839"/>
              <a:gd name="connsiteX35" fmla="*/ 196490 w 3591613"/>
              <a:gd name="connsiteY35" fmla="*/ 589470 h 3143839"/>
              <a:gd name="connsiteX36" fmla="*/ 294735 w 3591613"/>
              <a:gd name="connsiteY36" fmla="*/ 491225 h 3143839"/>
              <a:gd name="connsiteX37" fmla="*/ 392980 w 3591613"/>
              <a:gd name="connsiteY37" fmla="*/ 589470 h 3143839"/>
              <a:gd name="connsiteX38" fmla="*/ 196490 w 3591613"/>
              <a:gd name="connsiteY38" fmla="*/ 785960 h 3143839"/>
              <a:gd name="connsiteX39" fmla="*/ 0 w 3591613"/>
              <a:gd name="connsiteY39" fmla="*/ 589470 h 3143839"/>
              <a:gd name="connsiteX40" fmla="*/ 392980 w 3591613"/>
              <a:gd name="connsiteY40" fmla="*/ 589470 h 3143839"/>
              <a:gd name="connsiteX41" fmla="*/ 392980 w 3591613"/>
              <a:gd name="connsiteY41" fmla="*/ 1129817 h 3143839"/>
              <a:gd name="connsiteX42" fmla="*/ 392980 w 3591613"/>
              <a:gd name="connsiteY42" fmla="*/ 1648551 h 3143839"/>
              <a:gd name="connsiteX43" fmla="*/ 392980 w 3591613"/>
              <a:gd name="connsiteY43" fmla="*/ 2210512 h 3143839"/>
              <a:gd name="connsiteX44" fmla="*/ 392980 w 3591613"/>
              <a:gd name="connsiteY44" fmla="*/ 2750859 h 314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591613" h="3143839" stroke="0" extrusionOk="0">
                <a:moveTo>
                  <a:pt x="3591613" y="196490"/>
                </a:moveTo>
                <a:cubicBezTo>
                  <a:pt x="3579246" y="297090"/>
                  <a:pt x="3504577" y="379721"/>
                  <a:pt x="3395123" y="392980"/>
                </a:cubicBezTo>
                <a:cubicBezTo>
                  <a:pt x="3391533" y="339933"/>
                  <a:pt x="3404806" y="290959"/>
                  <a:pt x="3395123" y="196490"/>
                </a:cubicBezTo>
                <a:cubicBezTo>
                  <a:pt x="3393043" y="248193"/>
                  <a:pt x="3354890" y="295752"/>
                  <a:pt x="3296878" y="294735"/>
                </a:cubicBezTo>
                <a:cubicBezTo>
                  <a:pt x="3237391" y="286507"/>
                  <a:pt x="3196654" y="248264"/>
                  <a:pt x="3198633" y="196490"/>
                </a:cubicBezTo>
                <a:cubicBezTo>
                  <a:pt x="3204187" y="243868"/>
                  <a:pt x="3198808" y="321656"/>
                  <a:pt x="3198633" y="392980"/>
                </a:cubicBezTo>
                <a:cubicBezTo>
                  <a:pt x="2983221" y="376226"/>
                  <a:pt x="2823344" y="417808"/>
                  <a:pt x="2568183" y="392980"/>
                </a:cubicBezTo>
                <a:cubicBezTo>
                  <a:pt x="2313022" y="368153"/>
                  <a:pt x="2189651" y="390826"/>
                  <a:pt x="2027797" y="392980"/>
                </a:cubicBezTo>
                <a:cubicBezTo>
                  <a:pt x="1865943" y="395134"/>
                  <a:pt x="1595142" y="422014"/>
                  <a:pt x="1397347" y="392980"/>
                </a:cubicBezTo>
                <a:cubicBezTo>
                  <a:pt x="1199552" y="363947"/>
                  <a:pt x="1046058" y="399678"/>
                  <a:pt x="796919" y="392980"/>
                </a:cubicBezTo>
                <a:cubicBezTo>
                  <a:pt x="547780" y="386282"/>
                  <a:pt x="486671" y="384325"/>
                  <a:pt x="196490" y="392980"/>
                </a:cubicBezTo>
                <a:cubicBezTo>
                  <a:pt x="106490" y="374450"/>
                  <a:pt x="-13934" y="487189"/>
                  <a:pt x="0" y="589470"/>
                </a:cubicBezTo>
                <a:cubicBezTo>
                  <a:pt x="-8159" y="761502"/>
                  <a:pt x="30745" y="1048057"/>
                  <a:pt x="0" y="1226097"/>
                </a:cubicBezTo>
                <a:cubicBezTo>
                  <a:pt x="-30745" y="1404137"/>
                  <a:pt x="27983" y="1697807"/>
                  <a:pt x="0" y="1862725"/>
                </a:cubicBezTo>
                <a:cubicBezTo>
                  <a:pt x="-27983" y="2027643"/>
                  <a:pt x="-11693" y="2440376"/>
                  <a:pt x="0" y="2947349"/>
                </a:cubicBezTo>
                <a:cubicBezTo>
                  <a:pt x="-601" y="3064349"/>
                  <a:pt x="70812" y="3127020"/>
                  <a:pt x="196490" y="3143839"/>
                </a:cubicBezTo>
                <a:cubicBezTo>
                  <a:pt x="322045" y="3152225"/>
                  <a:pt x="389049" y="3057871"/>
                  <a:pt x="392980" y="2947349"/>
                </a:cubicBezTo>
                <a:cubicBezTo>
                  <a:pt x="384524" y="2887021"/>
                  <a:pt x="393204" y="2843319"/>
                  <a:pt x="392980" y="2750859"/>
                </a:cubicBezTo>
                <a:cubicBezTo>
                  <a:pt x="715358" y="2730802"/>
                  <a:pt x="787512" y="2719767"/>
                  <a:pt x="1053451" y="2750859"/>
                </a:cubicBezTo>
                <a:cubicBezTo>
                  <a:pt x="1319390" y="2781951"/>
                  <a:pt x="1365244" y="2763419"/>
                  <a:pt x="1653880" y="2750859"/>
                </a:cubicBezTo>
                <a:cubicBezTo>
                  <a:pt x="1942516" y="2738299"/>
                  <a:pt x="2043398" y="2738981"/>
                  <a:pt x="2224287" y="2750859"/>
                </a:cubicBezTo>
                <a:cubicBezTo>
                  <a:pt x="2405176" y="2762737"/>
                  <a:pt x="2564674" y="2755665"/>
                  <a:pt x="2764673" y="2750859"/>
                </a:cubicBezTo>
                <a:cubicBezTo>
                  <a:pt x="2964672" y="2746053"/>
                  <a:pt x="3267065" y="2776275"/>
                  <a:pt x="3395123" y="2750859"/>
                </a:cubicBezTo>
                <a:cubicBezTo>
                  <a:pt x="3506253" y="2727617"/>
                  <a:pt x="3601352" y="2671462"/>
                  <a:pt x="3591613" y="2554369"/>
                </a:cubicBezTo>
                <a:cubicBezTo>
                  <a:pt x="3615913" y="2357746"/>
                  <a:pt x="3583991" y="2262744"/>
                  <a:pt x="3591613" y="1988478"/>
                </a:cubicBezTo>
                <a:cubicBezTo>
                  <a:pt x="3599235" y="1714212"/>
                  <a:pt x="3581393" y="1581991"/>
                  <a:pt x="3591613" y="1422587"/>
                </a:cubicBezTo>
                <a:cubicBezTo>
                  <a:pt x="3601833" y="1263183"/>
                  <a:pt x="3608506" y="1125341"/>
                  <a:pt x="3591613" y="903854"/>
                </a:cubicBezTo>
                <a:cubicBezTo>
                  <a:pt x="3574720" y="682367"/>
                  <a:pt x="3615808" y="353311"/>
                  <a:pt x="3591613" y="196490"/>
                </a:cubicBezTo>
                <a:close/>
                <a:moveTo>
                  <a:pt x="196490" y="785960"/>
                </a:moveTo>
                <a:cubicBezTo>
                  <a:pt x="306014" y="774154"/>
                  <a:pt x="398200" y="704577"/>
                  <a:pt x="392980" y="589470"/>
                </a:cubicBezTo>
                <a:cubicBezTo>
                  <a:pt x="387404" y="541102"/>
                  <a:pt x="342180" y="490286"/>
                  <a:pt x="294735" y="491225"/>
                </a:cubicBezTo>
                <a:cubicBezTo>
                  <a:pt x="235481" y="487519"/>
                  <a:pt x="191111" y="532868"/>
                  <a:pt x="196490" y="589470"/>
                </a:cubicBezTo>
                <a:cubicBezTo>
                  <a:pt x="190559" y="668760"/>
                  <a:pt x="189632" y="707741"/>
                  <a:pt x="196490" y="785960"/>
                </a:cubicBezTo>
                <a:close/>
              </a:path>
              <a:path w="3591613" h="3143839" fill="darkenLess" stroke="0" extrusionOk="0">
                <a:moveTo>
                  <a:pt x="196490" y="785960"/>
                </a:moveTo>
                <a:cubicBezTo>
                  <a:pt x="301869" y="784056"/>
                  <a:pt x="386907" y="697608"/>
                  <a:pt x="392980" y="589470"/>
                </a:cubicBezTo>
                <a:cubicBezTo>
                  <a:pt x="388786" y="527294"/>
                  <a:pt x="354442" y="494610"/>
                  <a:pt x="294735" y="491225"/>
                </a:cubicBezTo>
                <a:cubicBezTo>
                  <a:pt x="247540" y="481314"/>
                  <a:pt x="194736" y="535037"/>
                  <a:pt x="196490" y="589470"/>
                </a:cubicBezTo>
                <a:cubicBezTo>
                  <a:pt x="200283" y="652481"/>
                  <a:pt x="194121" y="687800"/>
                  <a:pt x="196490" y="785960"/>
                </a:cubicBezTo>
                <a:close/>
                <a:moveTo>
                  <a:pt x="3395123" y="392980"/>
                </a:moveTo>
                <a:cubicBezTo>
                  <a:pt x="3486183" y="409911"/>
                  <a:pt x="3590232" y="311408"/>
                  <a:pt x="3591613" y="196490"/>
                </a:cubicBezTo>
                <a:cubicBezTo>
                  <a:pt x="3566179" y="84223"/>
                  <a:pt x="3489967" y="3049"/>
                  <a:pt x="3395123" y="0"/>
                </a:cubicBezTo>
                <a:cubicBezTo>
                  <a:pt x="3289577" y="3687"/>
                  <a:pt x="3198690" y="60891"/>
                  <a:pt x="3198633" y="196490"/>
                </a:cubicBezTo>
                <a:cubicBezTo>
                  <a:pt x="3199958" y="259830"/>
                  <a:pt x="3251605" y="303089"/>
                  <a:pt x="3296878" y="294735"/>
                </a:cubicBezTo>
                <a:cubicBezTo>
                  <a:pt x="3349368" y="291417"/>
                  <a:pt x="3385281" y="252679"/>
                  <a:pt x="3395123" y="196490"/>
                </a:cubicBezTo>
                <a:cubicBezTo>
                  <a:pt x="3398365" y="236525"/>
                  <a:pt x="3387460" y="332552"/>
                  <a:pt x="3395123" y="392980"/>
                </a:cubicBezTo>
                <a:close/>
              </a:path>
              <a:path w="3591613" h="3143839" fill="none" extrusionOk="0">
                <a:moveTo>
                  <a:pt x="0" y="589470"/>
                </a:moveTo>
                <a:cubicBezTo>
                  <a:pt x="-14120" y="491710"/>
                  <a:pt x="82609" y="390729"/>
                  <a:pt x="196490" y="392980"/>
                </a:cubicBezTo>
                <a:cubicBezTo>
                  <a:pt x="463933" y="413815"/>
                  <a:pt x="546799" y="372688"/>
                  <a:pt x="826940" y="392980"/>
                </a:cubicBezTo>
                <a:cubicBezTo>
                  <a:pt x="1107081" y="413273"/>
                  <a:pt x="1198093" y="364164"/>
                  <a:pt x="1427369" y="392980"/>
                </a:cubicBezTo>
                <a:cubicBezTo>
                  <a:pt x="1656645" y="421796"/>
                  <a:pt x="1745292" y="403313"/>
                  <a:pt x="1997776" y="392980"/>
                </a:cubicBezTo>
                <a:cubicBezTo>
                  <a:pt x="2250260" y="382647"/>
                  <a:pt x="2370894" y="407471"/>
                  <a:pt x="2538162" y="392980"/>
                </a:cubicBezTo>
                <a:cubicBezTo>
                  <a:pt x="2705430" y="378489"/>
                  <a:pt x="2983311" y="371224"/>
                  <a:pt x="3198633" y="392980"/>
                </a:cubicBezTo>
                <a:cubicBezTo>
                  <a:pt x="3207465" y="333774"/>
                  <a:pt x="3192146" y="291049"/>
                  <a:pt x="3198633" y="196490"/>
                </a:cubicBezTo>
                <a:cubicBezTo>
                  <a:pt x="3188468" y="88368"/>
                  <a:pt x="3294225" y="8975"/>
                  <a:pt x="3395123" y="0"/>
                </a:cubicBezTo>
                <a:cubicBezTo>
                  <a:pt x="3487550" y="6704"/>
                  <a:pt x="3581924" y="80471"/>
                  <a:pt x="3591613" y="196490"/>
                </a:cubicBezTo>
                <a:cubicBezTo>
                  <a:pt x="3567476" y="325047"/>
                  <a:pt x="3588979" y="558089"/>
                  <a:pt x="3591613" y="833117"/>
                </a:cubicBezTo>
                <a:cubicBezTo>
                  <a:pt x="3594247" y="1108145"/>
                  <a:pt x="3597712" y="1210264"/>
                  <a:pt x="3591613" y="1469745"/>
                </a:cubicBezTo>
                <a:cubicBezTo>
                  <a:pt x="3585514" y="1729226"/>
                  <a:pt x="3602408" y="1823935"/>
                  <a:pt x="3591613" y="1988478"/>
                </a:cubicBezTo>
                <a:cubicBezTo>
                  <a:pt x="3580818" y="2153021"/>
                  <a:pt x="3615738" y="2309937"/>
                  <a:pt x="3591613" y="2554369"/>
                </a:cubicBezTo>
                <a:cubicBezTo>
                  <a:pt x="3610006" y="2654218"/>
                  <a:pt x="3491792" y="2739843"/>
                  <a:pt x="3395123" y="2750859"/>
                </a:cubicBezTo>
                <a:cubicBezTo>
                  <a:pt x="3098647" y="2743318"/>
                  <a:pt x="2965345" y="2754419"/>
                  <a:pt x="2794694" y="2750859"/>
                </a:cubicBezTo>
                <a:cubicBezTo>
                  <a:pt x="2624043" y="2747299"/>
                  <a:pt x="2432106" y="2752455"/>
                  <a:pt x="2284330" y="2750859"/>
                </a:cubicBezTo>
                <a:cubicBezTo>
                  <a:pt x="2136554" y="2749263"/>
                  <a:pt x="1893928" y="2752183"/>
                  <a:pt x="1653880" y="2750859"/>
                </a:cubicBezTo>
                <a:cubicBezTo>
                  <a:pt x="1413832" y="2749536"/>
                  <a:pt x="1240410" y="2770074"/>
                  <a:pt x="1053451" y="2750859"/>
                </a:cubicBezTo>
                <a:cubicBezTo>
                  <a:pt x="866492" y="2731644"/>
                  <a:pt x="533751" y="2733770"/>
                  <a:pt x="392980" y="2750859"/>
                </a:cubicBezTo>
                <a:cubicBezTo>
                  <a:pt x="388574" y="2819774"/>
                  <a:pt x="395318" y="2907325"/>
                  <a:pt x="392980" y="2947349"/>
                </a:cubicBezTo>
                <a:cubicBezTo>
                  <a:pt x="389269" y="3057824"/>
                  <a:pt x="314986" y="3159689"/>
                  <a:pt x="196490" y="3143839"/>
                </a:cubicBezTo>
                <a:cubicBezTo>
                  <a:pt x="97477" y="3143238"/>
                  <a:pt x="22207" y="3059381"/>
                  <a:pt x="0" y="2947349"/>
                </a:cubicBezTo>
                <a:cubicBezTo>
                  <a:pt x="13508" y="2773768"/>
                  <a:pt x="-13412" y="2560555"/>
                  <a:pt x="0" y="2357879"/>
                </a:cubicBezTo>
                <a:cubicBezTo>
                  <a:pt x="13412" y="2155203"/>
                  <a:pt x="-15259" y="2060095"/>
                  <a:pt x="0" y="1839146"/>
                </a:cubicBezTo>
                <a:cubicBezTo>
                  <a:pt x="15259" y="1618197"/>
                  <a:pt x="-7798" y="1467819"/>
                  <a:pt x="0" y="1273255"/>
                </a:cubicBezTo>
                <a:cubicBezTo>
                  <a:pt x="7798" y="1078691"/>
                  <a:pt x="-7792" y="904086"/>
                  <a:pt x="0" y="589470"/>
                </a:cubicBezTo>
                <a:close/>
                <a:moveTo>
                  <a:pt x="3198633" y="392980"/>
                </a:moveTo>
                <a:cubicBezTo>
                  <a:pt x="3284027" y="397193"/>
                  <a:pt x="3300391" y="392363"/>
                  <a:pt x="3395123" y="392980"/>
                </a:cubicBezTo>
                <a:cubicBezTo>
                  <a:pt x="3488327" y="405341"/>
                  <a:pt x="3578426" y="289944"/>
                  <a:pt x="3591613" y="196490"/>
                </a:cubicBezTo>
                <a:moveTo>
                  <a:pt x="3395123" y="392980"/>
                </a:moveTo>
                <a:cubicBezTo>
                  <a:pt x="3390877" y="324342"/>
                  <a:pt x="3390668" y="288404"/>
                  <a:pt x="3395123" y="196490"/>
                </a:cubicBezTo>
                <a:cubicBezTo>
                  <a:pt x="3401032" y="247810"/>
                  <a:pt x="3349382" y="287417"/>
                  <a:pt x="3296878" y="294735"/>
                </a:cubicBezTo>
                <a:cubicBezTo>
                  <a:pt x="3240637" y="298918"/>
                  <a:pt x="3208161" y="258147"/>
                  <a:pt x="3198633" y="196490"/>
                </a:cubicBezTo>
                <a:moveTo>
                  <a:pt x="196490" y="785960"/>
                </a:moveTo>
                <a:cubicBezTo>
                  <a:pt x="188598" y="705081"/>
                  <a:pt x="191722" y="635430"/>
                  <a:pt x="196490" y="589470"/>
                </a:cubicBezTo>
                <a:cubicBezTo>
                  <a:pt x="206743" y="534751"/>
                  <a:pt x="247911" y="493276"/>
                  <a:pt x="294735" y="491225"/>
                </a:cubicBezTo>
                <a:cubicBezTo>
                  <a:pt x="353262" y="490815"/>
                  <a:pt x="392770" y="532097"/>
                  <a:pt x="392980" y="589470"/>
                </a:cubicBezTo>
                <a:cubicBezTo>
                  <a:pt x="384606" y="702611"/>
                  <a:pt x="306733" y="789656"/>
                  <a:pt x="196490" y="785960"/>
                </a:cubicBezTo>
                <a:cubicBezTo>
                  <a:pt x="89796" y="792418"/>
                  <a:pt x="-583" y="722866"/>
                  <a:pt x="0" y="589470"/>
                </a:cubicBezTo>
                <a:moveTo>
                  <a:pt x="392980" y="589470"/>
                </a:moveTo>
                <a:cubicBezTo>
                  <a:pt x="368344" y="858257"/>
                  <a:pt x="383390" y="942857"/>
                  <a:pt x="392980" y="1129817"/>
                </a:cubicBezTo>
                <a:cubicBezTo>
                  <a:pt x="402570" y="1316777"/>
                  <a:pt x="392955" y="1503267"/>
                  <a:pt x="392980" y="1648551"/>
                </a:cubicBezTo>
                <a:cubicBezTo>
                  <a:pt x="393005" y="1793835"/>
                  <a:pt x="404017" y="1941114"/>
                  <a:pt x="392980" y="2210512"/>
                </a:cubicBezTo>
                <a:cubicBezTo>
                  <a:pt x="381943" y="2479910"/>
                  <a:pt x="382606" y="2484453"/>
                  <a:pt x="392980" y="2750859"/>
                </a:cubicBezTo>
              </a:path>
              <a:path w="3591613" h="3143839" fill="none" stroke="0" extrusionOk="0">
                <a:moveTo>
                  <a:pt x="0" y="589470"/>
                </a:moveTo>
                <a:cubicBezTo>
                  <a:pt x="10081" y="503063"/>
                  <a:pt x="101754" y="395786"/>
                  <a:pt x="196490" y="392980"/>
                </a:cubicBezTo>
                <a:cubicBezTo>
                  <a:pt x="374997" y="395889"/>
                  <a:pt x="696202" y="382436"/>
                  <a:pt x="856961" y="392980"/>
                </a:cubicBezTo>
                <a:cubicBezTo>
                  <a:pt x="1017720" y="403524"/>
                  <a:pt x="1261704" y="365823"/>
                  <a:pt x="1457390" y="392980"/>
                </a:cubicBezTo>
                <a:cubicBezTo>
                  <a:pt x="1653076" y="420137"/>
                  <a:pt x="1740238" y="402505"/>
                  <a:pt x="1967754" y="392980"/>
                </a:cubicBezTo>
                <a:cubicBezTo>
                  <a:pt x="2195270" y="383455"/>
                  <a:pt x="2308841" y="366744"/>
                  <a:pt x="2538162" y="392980"/>
                </a:cubicBezTo>
                <a:cubicBezTo>
                  <a:pt x="2767483" y="419216"/>
                  <a:pt x="3033953" y="395746"/>
                  <a:pt x="3198633" y="392980"/>
                </a:cubicBezTo>
                <a:cubicBezTo>
                  <a:pt x="3191495" y="307026"/>
                  <a:pt x="3201270" y="284820"/>
                  <a:pt x="3198633" y="196490"/>
                </a:cubicBezTo>
                <a:cubicBezTo>
                  <a:pt x="3223168" y="92536"/>
                  <a:pt x="3298150" y="8334"/>
                  <a:pt x="3395123" y="0"/>
                </a:cubicBezTo>
                <a:cubicBezTo>
                  <a:pt x="3494230" y="13408"/>
                  <a:pt x="3596242" y="84961"/>
                  <a:pt x="3591613" y="196490"/>
                </a:cubicBezTo>
                <a:cubicBezTo>
                  <a:pt x="3582595" y="325849"/>
                  <a:pt x="3594430" y="543613"/>
                  <a:pt x="3591613" y="715223"/>
                </a:cubicBezTo>
                <a:cubicBezTo>
                  <a:pt x="3588796" y="886833"/>
                  <a:pt x="3575515" y="1128333"/>
                  <a:pt x="3591613" y="1351851"/>
                </a:cubicBezTo>
                <a:cubicBezTo>
                  <a:pt x="3607711" y="1575369"/>
                  <a:pt x="3598977" y="1715406"/>
                  <a:pt x="3591613" y="1894163"/>
                </a:cubicBezTo>
                <a:cubicBezTo>
                  <a:pt x="3584249" y="2072920"/>
                  <a:pt x="3611082" y="2361362"/>
                  <a:pt x="3591613" y="2554369"/>
                </a:cubicBezTo>
                <a:cubicBezTo>
                  <a:pt x="3593231" y="2660057"/>
                  <a:pt x="3502328" y="2744091"/>
                  <a:pt x="3395123" y="2750859"/>
                </a:cubicBezTo>
                <a:cubicBezTo>
                  <a:pt x="3258781" y="2749158"/>
                  <a:pt x="3062285" y="2730298"/>
                  <a:pt x="2884759" y="2750859"/>
                </a:cubicBezTo>
                <a:cubicBezTo>
                  <a:pt x="2707233" y="2771420"/>
                  <a:pt x="2488413" y="2727155"/>
                  <a:pt x="2314352" y="2750859"/>
                </a:cubicBezTo>
                <a:cubicBezTo>
                  <a:pt x="2140291" y="2774563"/>
                  <a:pt x="1951972" y="2746928"/>
                  <a:pt x="1653880" y="2750859"/>
                </a:cubicBezTo>
                <a:cubicBezTo>
                  <a:pt x="1355788" y="2754790"/>
                  <a:pt x="1147010" y="2751384"/>
                  <a:pt x="993409" y="2750859"/>
                </a:cubicBezTo>
                <a:cubicBezTo>
                  <a:pt x="839808" y="2750334"/>
                  <a:pt x="552894" y="2752443"/>
                  <a:pt x="392980" y="2750859"/>
                </a:cubicBezTo>
                <a:cubicBezTo>
                  <a:pt x="390285" y="2828936"/>
                  <a:pt x="383701" y="2867937"/>
                  <a:pt x="392980" y="2947349"/>
                </a:cubicBezTo>
                <a:cubicBezTo>
                  <a:pt x="400579" y="3040465"/>
                  <a:pt x="330482" y="3144660"/>
                  <a:pt x="196490" y="3143839"/>
                </a:cubicBezTo>
                <a:cubicBezTo>
                  <a:pt x="94459" y="3137657"/>
                  <a:pt x="2465" y="3059394"/>
                  <a:pt x="0" y="2947349"/>
                </a:cubicBezTo>
                <a:cubicBezTo>
                  <a:pt x="-9986" y="2771890"/>
                  <a:pt x="9094" y="2548411"/>
                  <a:pt x="0" y="2405037"/>
                </a:cubicBezTo>
                <a:cubicBezTo>
                  <a:pt x="-9094" y="2261663"/>
                  <a:pt x="4837" y="2028813"/>
                  <a:pt x="0" y="1768410"/>
                </a:cubicBezTo>
                <a:cubicBezTo>
                  <a:pt x="-4837" y="1508007"/>
                  <a:pt x="11920" y="1362291"/>
                  <a:pt x="0" y="1202519"/>
                </a:cubicBezTo>
                <a:cubicBezTo>
                  <a:pt x="-11920" y="1042747"/>
                  <a:pt x="11521" y="766520"/>
                  <a:pt x="0" y="589470"/>
                </a:cubicBezTo>
                <a:close/>
                <a:moveTo>
                  <a:pt x="3198633" y="392980"/>
                </a:moveTo>
                <a:cubicBezTo>
                  <a:pt x="3242724" y="386279"/>
                  <a:pt x="3324069" y="391379"/>
                  <a:pt x="3395123" y="392980"/>
                </a:cubicBezTo>
                <a:cubicBezTo>
                  <a:pt x="3505586" y="387246"/>
                  <a:pt x="3612291" y="321263"/>
                  <a:pt x="3591613" y="196490"/>
                </a:cubicBezTo>
                <a:moveTo>
                  <a:pt x="3395123" y="392980"/>
                </a:moveTo>
                <a:cubicBezTo>
                  <a:pt x="3400167" y="329144"/>
                  <a:pt x="3404206" y="276742"/>
                  <a:pt x="3395123" y="196490"/>
                </a:cubicBezTo>
                <a:cubicBezTo>
                  <a:pt x="3388158" y="258385"/>
                  <a:pt x="3355879" y="303794"/>
                  <a:pt x="3296878" y="294735"/>
                </a:cubicBezTo>
                <a:cubicBezTo>
                  <a:pt x="3237237" y="289557"/>
                  <a:pt x="3204531" y="252532"/>
                  <a:pt x="3198633" y="196490"/>
                </a:cubicBezTo>
                <a:moveTo>
                  <a:pt x="196490" y="785960"/>
                </a:moveTo>
                <a:cubicBezTo>
                  <a:pt x="190716" y="696018"/>
                  <a:pt x="194025" y="638198"/>
                  <a:pt x="196490" y="589470"/>
                </a:cubicBezTo>
                <a:cubicBezTo>
                  <a:pt x="203912" y="531217"/>
                  <a:pt x="231599" y="490880"/>
                  <a:pt x="294735" y="491225"/>
                </a:cubicBezTo>
                <a:cubicBezTo>
                  <a:pt x="353772" y="493985"/>
                  <a:pt x="394726" y="533154"/>
                  <a:pt x="392980" y="589470"/>
                </a:cubicBezTo>
                <a:cubicBezTo>
                  <a:pt x="413999" y="686620"/>
                  <a:pt x="285699" y="795975"/>
                  <a:pt x="196490" y="785960"/>
                </a:cubicBezTo>
                <a:cubicBezTo>
                  <a:pt x="78533" y="806036"/>
                  <a:pt x="3950" y="694366"/>
                  <a:pt x="0" y="589470"/>
                </a:cubicBezTo>
                <a:moveTo>
                  <a:pt x="392980" y="589470"/>
                </a:moveTo>
                <a:cubicBezTo>
                  <a:pt x="388918" y="752241"/>
                  <a:pt x="377024" y="889794"/>
                  <a:pt x="392980" y="1151431"/>
                </a:cubicBezTo>
                <a:cubicBezTo>
                  <a:pt x="408936" y="1413068"/>
                  <a:pt x="367025" y="1450560"/>
                  <a:pt x="392980" y="1713392"/>
                </a:cubicBezTo>
                <a:cubicBezTo>
                  <a:pt x="418935" y="1976224"/>
                  <a:pt x="376301" y="2055377"/>
                  <a:pt x="392980" y="2210512"/>
                </a:cubicBezTo>
                <a:cubicBezTo>
                  <a:pt x="409659" y="2365647"/>
                  <a:pt x="381777" y="2546110"/>
                  <a:pt x="392980" y="2750859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800" b="1" i="0" dirty="0">
                <a:solidFill>
                  <a:schemeClr val="tx1"/>
                </a:solidFill>
                <a:effectLst/>
              </a:rPr>
              <a:t>Prolaz između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hr-HR" sz="2800" b="1" dirty="0" smtClean="0">
                <a:solidFill>
                  <a:schemeClr val="tx1"/>
                </a:solidFill>
              </a:rPr>
              <a:t>  </a:t>
            </a:r>
            <a:r>
              <a:rPr lang="hr-HR" sz="2800" b="1" i="0" dirty="0" smtClean="0">
                <a:solidFill>
                  <a:schemeClr val="tx1"/>
                </a:solidFill>
                <a:effectLst/>
              </a:rPr>
              <a:t>Istočnog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i Zapadnog Berlina.</a:t>
            </a:r>
            <a:endParaRPr lang="hr-HR" sz="2800" b="1" dirty="0">
              <a:solidFill>
                <a:schemeClr val="tx1"/>
              </a:solidFill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1873BD44-881C-41EC-B964-CE37AB425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128" y="1639526"/>
            <a:ext cx="7419975" cy="4714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33252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406185195"/>
              </p:ext>
            </p:extLst>
          </p:nvPr>
        </p:nvGraphicFramePr>
        <p:xfrm>
          <a:off x="518473" y="2194137"/>
          <a:ext cx="11331019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Kubanska kriza</a:t>
            </a:r>
          </a:p>
        </p:txBody>
      </p:sp>
    </p:spTree>
    <p:extLst>
      <p:ext uri="{BB962C8B-B14F-4D97-AF65-F5344CB8AC3E}">
        <p14:creationId xmlns:p14="http://schemas.microsoft.com/office/powerpoint/2010/main" xmlns="" val="904857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76877310"/>
              </p:ext>
            </p:extLst>
          </p:nvPr>
        </p:nvGraphicFramePr>
        <p:xfrm>
          <a:off x="518473" y="2194137"/>
          <a:ext cx="11331019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914036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11507104-695F-440F-BF31-5045B9732516}"/>
              </a:ext>
            </a:extLst>
          </p:cNvPr>
          <p:cNvSpPr/>
          <p:nvPr/>
        </p:nvSpPr>
        <p:spPr>
          <a:xfrm>
            <a:off x="9071729" y="3846137"/>
            <a:ext cx="2978869" cy="2738485"/>
          </a:xfrm>
          <a:custGeom>
            <a:avLst/>
            <a:gdLst>
              <a:gd name="connsiteX0" fmla="*/ 2978869 w 2978869"/>
              <a:gd name="connsiteY0" fmla="*/ 171155 h 2738485"/>
              <a:gd name="connsiteX1" fmla="*/ 2807714 w 2978869"/>
              <a:gd name="connsiteY1" fmla="*/ 342310 h 2738485"/>
              <a:gd name="connsiteX2" fmla="*/ 2807714 w 2978869"/>
              <a:gd name="connsiteY2" fmla="*/ 171155 h 2738485"/>
              <a:gd name="connsiteX3" fmla="*/ 2722136 w 2978869"/>
              <a:gd name="connsiteY3" fmla="*/ 256733 h 2738485"/>
              <a:gd name="connsiteX4" fmla="*/ 2636558 w 2978869"/>
              <a:gd name="connsiteY4" fmla="*/ 171155 h 2738485"/>
              <a:gd name="connsiteX5" fmla="*/ 2636558 w 2978869"/>
              <a:gd name="connsiteY5" fmla="*/ 342311 h 2738485"/>
              <a:gd name="connsiteX6" fmla="*/ 1995553 w 2978869"/>
              <a:gd name="connsiteY6" fmla="*/ 342311 h 2738485"/>
              <a:gd name="connsiteX7" fmla="*/ 1428511 w 2978869"/>
              <a:gd name="connsiteY7" fmla="*/ 342311 h 2738485"/>
              <a:gd name="connsiteX8" fmla="*/ 787506 w 2978869"/>
              <a:gd name="connsiteY8" fmla="*/ 342311 h 2738485"/>
              <a:gd name="connsiteX9" fmla="*/ 171155 w 2978869"/>
              <a:gd name="connsiteY9" fmla="*/ 342311 h 2738485"/>
              <a:gd name="connsiteX10" fmla="*/ 0 w 2978869"/>
              <a:gd name="connsiteY10" fmla="*/ 513466 h 2738485"/>
              <a:gd name="connsiteX11" fmla="*/ 0 w 2978869"/>
              <a:gd name="connsiteY11" fmla="*/ 1198087 h 2738485"/>
              <a:gd name="connsiteX12" fmla="*/ 0 w 2978869"/>
              <a:gd name="connsiteY12" fmla="*/ 1841631 h 2738485"/>
              <a:gd name="connsiteX13" fmla="*/ 0 w 2978869"/>
              <a:gd name="connsiteY13" fmla="*/ 2567330 h 2738485"/>
              <a:gd name="connsiteX14" fmla="*/ 171155 w 2978869"/>
              <a:gd name="connsiteY14" fmla="*/ 2738485 h 2738485"/>
              <a:gd name="connsiteX15" fmla="*/ 342310 w 2978869"/>
              <a:gd name="connsiteY15" fmla="*/ 2567330 h 2738485"/>
              <a:gd name="connsiteX16" fmla="*/ 342311 w 2978869"/>
              <a:gd name="connsiteY16" fmla="*/ 2396174 h 2738485"/>
              <a:gd name="connsiteX17" fmla="*/ 934008 w 2978869"/>
              <a:gd name="connsiteY17" fmla="*/ 2396174 h 2738485"/>
              <a:gd name="connsiteX18" fmla="*/ 1476396 w 2978869"/>
              <a:gd name="connsiteY18" fmla="*/ 2396174 h 2738485"/>
              <a:gd name="connsiteX19" fmla="*/ 2117401 w 2978869"/>
              <a:gd name="connsiteY19" fmla="*/ 2396174 h 2738485"/>
              <a:gd name="connsiteX20" fmla="*/ 2807714 w 2978869"/>
              <a:gd name="connsiteY20" fmla="*/ 2396174 h 2738485"/>
              <a:gd name="connsiteX21" fmla="*/ 2978869 w 2978869"/>
              <a:gd name="connsiteY21" fmla="*/ 2225019 h 2738485"/>
              <a:gd name="connsiteX22" fmla="*/ 2978869 w 2978869"/>
              <a:gd name="connsiteY22" fmla="*/ 1540398 h 2738485"/>
              <a:gd name="connsiteX23" fmla="*/ 2978869 w 2978869"/>
              <a:gd name="connsiteY23" fmla="*/ 835238 h 2738485"/>
              <a:gd name="connsiteX24" fmla="*/ 2978869 w 2978869"/>
              <a:gd name="connsiteY24" fmla="*/ 171155 h 2738485"/>
              <a:gd name="connsiteX25" fmla="*/ 171155 w 2978869"/>
              <a:gd name="connsiteY25" fmla="*/ 684621 h 2738485"/>
              <a:gd name="connsiteX26" fmla="*/ 342310 w 2978869"/>
              <a:gd name="connsiteY26" fmla="*/ 513466 h 2738485"/>
              <a:gd name="connsiteX27" fmla="*/ 256732 w 2978869"/>
              <a:gd name="connsiteY27" fmla="*/ 427888 h 2738485"/>
              <a:gd name="connsiteX28" fmla="*/ 171154 w 2978869"/>
              <a:gd name="connsiteY28" fmla="*/ 513466 h 2738485"/>
              <a:gd name="connsiteX29" fmla="*/ 171155 w 2978869"/>
              <a:gd name="connsiteY29" fmla="*/ 684621 h 2738485"/>
              <a:gd name="connsiteX0" fmla="*/ 171155 w 2978869"/>
              <a:gd name="connsiteY0" fmla="*/ 684621 h 2738485"/>
              <a:gd name="connsiteX1" fmla="*/ 342310 w 2978869"/>
              <a:gd name="connsiteY1" fmla="*/ 513466 h 2738485"/>
              <a:gd name="connsiteX2" fmla="*/ 256732 w 2978869"/>
              <a:gd name="connsiteY2" fmla="*/ 427888 h 2738485"/>
              <a:gd name="connsiteX3" fmla="*/ 171154 w 2978869"/>
              <a:gd name="connsiteY3" fmla="*/ 513466 h 2738485"/>
              <a:gd name="connsiteX4" fmla="*/ 171155 w 2978869"/>
              <a:gd name="connsiteY4" fmla="*/ 684621 h 2738485"/>
              <a:gd name="connsiteX5" fmla="*/ 2807714 w 2978869"/>
              <a:gd name="connsiteY5" fmla="*/ 342311 h 2738485"/>
              <a:gd name="connsiteX6" fmla="*/ 2978869 w 2978869"/>
              <a:gd name="connsiteY6" fmla="*/ 171156 h 2738485"/>
              <a:gd name="connsiteX7" fmla="*/ 2807714 w 2978869"/>
              <a:gd name="connsiteY7" fmla="*/ 1 h 2738485"/>
              <a:gd name="connsiteX8" fmla="*/ 2636559 w 2978869"/>
              <a:gd name="connsiteY8" fmla="*/ 171156 h 2738485"/>
              <a:gd name="connsiteX9" fmla="*/ 2722137 w 2978869"/>
              <a:gd name="connsiteY9" fmla="*/ 256734 h 2738485"/>
              <a:gd name="connsiteX10" fmla="*/ 2807715 w 2978869"/>
              <a:gd name="connsiteY10" fmla="*/ 171156 h 2738485"/>
              <a:gd name="connsiteX11" fmla="*/ 2807714 w 2978869"/>
              <a:gd name="connsiteY11" fmla="*/ 342311 h 2738485"/>
              <a:gd name="connsiteX0" fmla="*/ 0 w 2978869"/>
              <a:gd name="connsiteY0" fmla="*/ 513466 h 2738485"/>
              <a:gd name="connsiteX1" fmla="*/ 171155 w 2978869"/>
              <a:gd name="connsiteY1" fmla="*/ 342311 h 2738485"/>
              <a:gd name="connsiteX2" fmla="*/ 762852 w 2978869"/>
              <a:gd name="connsiteY2" fmla="*/ 342311 h 2738485"/>
              <a:gd name="connsiteX3" fmla="*/ 1329894 w 2978869"/>
              <a:gd name="connsiteY3" fmla="*/ 342311 h 2738485"/>
              <a:gd name="connsiteX4" fmla="*/ 1946245 w 2978869"/>
              <a:gd name="connsiteY4" fmla="*/ 342311 h 2738485"/>
              <a:gd name="connsiteX5" fmla="*/ 2636558 w 2978869"/>
              <a:gd name="connsiteY5" fmla="*/ 342311 h 2738485"/>
              <a:gd name="connsiteX6" fmla="*/ 2636558 w 2978869"/>
              <a:gd name="connsiteY6" fmla="*/ 171155 h 2738485"/>
              <a:gd name="connsiteX7" fmla="*/ 2807713 w 2978869"/>
              <a:gd name="connsiteY7" fmla="*/ 0 h 2738485"/>
              <a:gd name="connsiteX8" fmla="*/ 2978868 w 2978869"/>
              <a:gd name="connsiteY8" fmla="*/ 171155 h 2738485"/>
              <a:gd name="connsiteX9" fmla="*/ 2978869 w 2978869"/>
              <a:gd name="connsiteY9" fmla="*/ 2225019 h 2738485"/>
              <a:gd name="connsiteX10" fmla="*/ 2807714 w 2978869"/>
              <a:gd name="connsiteY10" fmla="*/ 2396174 h 2738485"/>
              <a:gd name="connsiteX11" fmla="*/ 2265325 w 2978869"/>
              <a:gd name="connsiteY11" fmla="*/ 2396174 h 2738485"/>
              <a:gd name="connsiteX12" fmla="*/ 1599667 w 2978869"/>
              <a:gd name="connsiteY12" fmla="*/ 2396174 h 2738485"/>
              <a:gd name="connsiteX13" fmla="*/ 1032624 w 2978869"/>
              <a:gd name="connsiteY13" fmla="*/ 2396174 h 2738485"/>
              <a:gd name="connsiteX14" fmla="*/ 342311 w 2978869"/>
              <a:gd name="connsiteY14" fmla="*/ 2396174 h 2738485"/>
              <a:gd name="connsiteX15" fmla="*/ 342311 w 2978869"/>
              <a:gd name="connsiteY15" fmla="*/ 2567330 h 2738485"/>
              <a:gd name="connsiteX16" fmla="*/ 171156 w 2978869"/>
              <a:gd name="connsiteY16" fmla="*/ 2738485 h 2738485"/>
              <a:gd name="connsiteX17" fmla="*/ 1 w 2978869"/>
              <a:gd name="connsiteY17" fmla="*/ 2567330 h 2738485"/>
              <a:gd name="connsiteX18" fmla="*/ 0 w 2978869"/>
              <a:gd name="connsiteY18" fmla="*/ 513466 h 2738485"/>
              <a:gd name="connsiteX19" fmla="*/ 2636558 w 2978869"/>
              <a:gd name="connsiteY19" fmla="*/ 342311 h 2738485"/>
              <a:gd name="connsiteX20" fmla="*/ 2807714 w 2978869"/>
              <a:gd name="connsiteY20" fmla="*/ 342311 h 2738485"/>
              <a:gd name="connsiteX21" fmla="*/ 2978869 w 2978869"/>
              <a:gd name="connsiteY21" fmla="*/ 171156 h 2738485"/>
              <a:gd name="connsiteX22" fmla="*/ 2807714 w 2978869"/>
              <a:gd name="connsiteY22" fmla="*/ 342311 h 2738485"/>
              <a:gd name="connsiteX23" fmla="*/ 2807714 w 2978869"/>
              <a:gd name="connsiteY23" fmla="*/ 171155 h 2738485"/>
              <a:gd name="connsiteX24" fmla="*/ 2722136 w 2978869"/>
              <a:gd name="connsiteY24" fmla="*/ 256733 h 2738485"/>
              <a:gd name="connsiteX25" fmla="*/ 2636558 w 2978869"/>
              <a:gd name="connsiteY25" fmla="*/ 171155 h 2738485"/>
              <a:gd name="connsiteX26" fmla="*/ 171155 w 2978869"/>
              <a:gd name="connsiteY26" fmla="*/ 684621 h 2738485"/>
              <a:gd name="connsiteX27" fmla="*/ 171155 w 2978869"/>
              <a:gd name="connsiteY27" fmla="*/ 513466 h 2738485"/>
              <a:gd name="connsiteX28" fmla="*/ 256733 w 2978869"/>
              <a:gd name="connsiteY28" fmla="*/ 427888 h 2738485"/>
              <a:gd name="connsiteX29" fmla="*/ 342311 w 2978869"/>
              <a:gd name="connsiteY29" fmla="*/ 513466 h 2738485"/>
              <a:gd name="connsiteX30" fmla="*/ 171156 w 2978869"/>
              <a:gd name="connsiteY30" fmla="*/ 684621 h 2738485"/>
              <a:gd name="connsiteX31" fmla="*/ 1 w 2978869"/>
              <a:gd name="connsiteY31" fmla="*/ 513466 h 2738485"/>
              <a:gd name="connsiteX32" fmla="*/ 342311 w 2978869"/>
              <a:gd name="connsiteY32" fmla="*/ 513466 h 2738485"/>
              <a:gd name="connsiteX33" fmla="*/ 342311 w 2978869"/>
              <a:gd name="connsiteY33" fmla="*/ 1141035 h 2738485"/>
              <a:gd name="connsiteX34" fmla="*/ 342311 w 2978869"/>
              <a:gd name="connsiteY34" fmla="*/ 1712123 h 2738485"/>
              <a:gd name="connsiteX35" fmla="*/ 342311 w 2978869"/>
              <a:gd name="connsiteY35" fmla="*/ 2396174 h 2738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978869" h="2738485" stroke="0" extrusionOk="0">
                <a:moveTo>
                  <a:pt x="2978869" y="171155"/>
                </a:moveTo>
                <a:cubicBezTo>
                  <a:pt x="2967108" y="258151"/>
                  <a:pt x="2902694" y="335883"/>
                  <a:pt x="2807714" y="342310"/>
                </a:cubicBezTo>
                <a:cubicBezTo>
                  <a:pt x="2810810" y="274175"/>
                  <a:pt x="2809350" y="205964"/>
                  <a:pt x="2807714" y="171155"/>
                </a:cubicBezTo>
                <a:cubicBezTo>
                  <a:pt x="2802330" y="211804"/>
                  <a:pt x="2774544" y="258127"/>
                  <a:pt x="2722136" y="256733"/>
                </a:cubicBezTo>
                <a:cubicBezTo>
                  <a:pt x="2669054" y="247576"/>
                  <a:pt x="2635558" y="217162"/>
                  <a:pt x="2636558" y="171155"/>
                </a:cubicBezTo>
                <a:cubicBezTo>
                  <a:pt x="2639390" y="208176"/>
                  <a:pt x="2634301" y="269796"/>
                  <a:pt x="2636558" y="342311"/>
                </a:cubicBezTo>
                <a:cubicBezTo>
                  <a:pt x="2472569" y="322427"/>
                  <a:pt x="2180592" y="319731"/>
                  <a:pt x="1995553" y="342311"/>
                </a:cubicBezTo>
                <a:cubicBezTo>
                  <a:pt x="1810515" y="364891"/>
                  <a:pt x="1543478" y="332367"/>
                  <a:pt x="1428511" y="342311"/>
                </a:cubicBezTo>
                <a:cubicBezTo>
                  <a:pt x="1313544" y="352255"/>
                  <a:pt x="979276" y="342427"/>
                  <a:pt x="787506" y="342311"/>
                </a:cubicBezTo>
                <a:cubicBezTo>
                  <a:pt x="595737" y="342195"/>
                  <a:pt x="429186" y="366447"/>
                  <a:pt x="171155" y="342311"/>
                </a:cubicBezTo>
                <a:cubicBezTo>
                  <a:pt x="65611" y="337826"/>
                  <a:pt x="3399" y="414350"/>
                  <a:pt x="0" y="513466"/>
                </a:cubicBezTo>
                <a:cubicBezTo>
                  <a:pt x="8411" y="708738"/>
                  <a:pt x="-32829" y="974540"/>
                  <a:pt x="0" y="1198087"/>
                </a:cubicBezTo>
                <a:cubicBezTo>
                  <a:pt x="32829" y="1421634"/>
                  <a:pt x="23948" y="1563167"/>
                  <a:pt x="0" y="1841631"/>
                </a:cubicBezTo>
                <a:cubicBezTo>
                  <a:pt x="-23948" y="2120095"/>
                  <a:pt x="-15416" y="2369636"/>
                  <a:pt x="0" y="2567330"/>
                </a:cubicBezTo>
                <a:cubicBezTo>
                  <a:pt x="-8866" y="2653966"/>
                  <a:pt x="70997" y="2730532"/>
                  <a:pt x="171155" y="2738485"/>
                </a:cubicBezTo>
                <a:cubicBezTo>
                  <a:pt x="246285" y="2736587"/>
                  <a:pt x="360931" y="2672402"/>
                  <a:pt x="342310" y="2567330"/>
                </a:cubicBezTo>
                <a:cubicBezTo>
                  <a:pt x="352365" y="2505236"/>
                  <a:pt x="346842" y="2452505"/>
                  <a:pt x="342311" y="2396174"/>
                </a:cubicBezTo>
                <a:cubicBezTo>
                  <a:pt x="620515" y="2416424"/>
                  <a:pt x="800984" y="2384981"/>
                  <a:pt x="934008" y="2396174"/>
                </a:cubicBezTo>
                <a:cubicBezTo>
                  <a:pt x="1067032" y="2407367"/>
                  <a:pt x="1215243" y="2421877"/>
                  <a:pt x="1476396" y="2396174"/>
                </a:cubicBezTo>
                <a:cubicBezTo>
                  <a:pt x="1737549" y="2370471"/>
                  <a:pt x="1867178" y="2419338"/>
                  <a:pt x="2117401" y="2396174"/>
                </a:cubicBezTo>
                <a:cubicBezTo>
                  <a:pt x="2367624" y="2373010"/>
                  <a:pt x="2587948" y="2424151"/>
                  <a:pt x="2807714" y="2396174"/>
                </a:cubicBezTo>
                <a:cubicBezTo>
                  <a:pt x="2904416" y="2392824"/>
                  <a:pt x="2966449" y="2320373"/>
                  <a:pt x="2978869" y="2225019"/>
                </a:cubicBezTo>
                <a:cubicBezTo>
                  <a:pt x="2997520" y="2046089"/>
                  <a:pt x="3009968" y="1834777"/>
                  <a:pt x="2978869" y="1540398"/>
                </a:cubicBezTo>
                <a:cubicBezTo>
                  <a:pt x="2947770" y="1246019"/>
                  <a:pt x="3012507" y="1064590"/>
                  <a:pt x="2978869" y="835238"/>
                </a:cubicBezTo>
                <a:cubicBezTo>
                  <a:pt x="2945231" y="605886"/>
                  <a:pt x="2960945" y="472710"/>
                  <a:pt x="2978869" y="171155"/>
                </a:cubicBezTo>
                <a:close/>
                <a:moveTo>
                  <a:pt x="171155" y="684621"/>
                </a:moveTo>
                <a:cubicBezTo>
                  <a:pt x="263467" y="687568"/>
                  <a:pt x="334871" y="590799"/>
                  <a:pt x="342310" y="513466"/>
                </a:cubicBezTo>
                <a:cubicBezTo>
                  <a:pt x="347383" y="461653"/>
                  <a:pt x="302355" y="422194"/>
                  <a:pt x="256732" y="427888"/>
                </a:cubicBezTo>
                <a:cubicBezTo>
                  <a:pt x="208173" y="428186"/>
                  <a:pt x="171291" y="464592"/>
                  <a:pt x="171154" y="513466"/>
                </a:cubicBezTo>
                <a:cubicBezTo>
                  <a:pt x="173616" y="573625"/>
                  <a:pt x="162583" y="636625"/>
                  <a:pt x="171155" y="684621"/>
                </a:cubicBezTo>
                <a:close/>
              </a:path>
              <a:path w="2978869" h="2738485" fill="darkenLess" stroke="0" extrusionOk="0">
                <a:moveTo>
                  <a:pt x="171155" y="684621"/>
                </a:moveTo>
                <a:cubicBezTo>
                  <a:pt x="254649" y="683100"/>
                  <a:pt x="337643" y="604529"/>
                  <a:pt x="342310" y="513466"/>
                </a:cubicBezTo>
                <a:cubicBezTo>
                  <a:pt x="338761" y="464657"/>
                  <a:pt x="300494" y="426435"/>
                  <a:pt x="256732" y="427888"/>
                </a:cubicBezTo>
                <a:cubicBezTo>
                  <a:pt x="211447" y="423524"/>
                  <a:pt x="170983" y="475834"/>
                  <a:pt x="171154" y="513466"/>
                </a:cubicBezTo>
                <a:cubicBezTo>
                  <a:pt x="165000" y="573871"/>
                  <a:pt x="169426" y="628492"/>
                  <a:pt x="171155" y="684621"/>
                </a:cubicBezTo>
                <a:close/>
                <a:moveTo>
                  <a:pt x="2807714" y="342311"/>
                </a:moveTo>
                <a:cubicBezTo>
                  <a:pt x="2910731" y="326573"/>
                  <a:pt x="2998320" y="277704"/>
                  <a:pt x="2978869" y="171156"/>
                </a:cubicBezTo>
                <a:cubicBezTo>
                  <a:pt x="2974354" y="54345"/>
                  <a:pt x="2890523" y="6683"/>
                  <a:pt x="2807714" y="1"/>
                </a:cubicBezTo>
                <a:cubicBezTo>
                  <a:pt x="2716343" y="4427"/>
                  <a:pt x="2623935" y="87422"/>
                  <a:pt x="2636559" y="171156"/>
                </a:cubicBezTo>
                <a:cubicBezTo>
                  <a:pt x="2635479" y="219467"/>
                  <a:pt x="2674593" y="258037"/>
                  <a:pt x="2722137" y="256734"/>
                </a:cubicBezTo>
                <a:cubicBezTo>
                  <a:pt x="2758477" y="255124"/>
                  <a:pt x="2802211" y="219646"/>
                  <a:pt x="2807715" y="171156"/>
                </a:cubicBezTo>
                <a:cubicBezTo>
                  <a:pt x="2812289" y="233883"/>
                  <a:pt x="2807735" y="275038"/>
                  <a:pt x="2807714" y="342311"/>
                </a:cubicBezTo>
                <a:close/>
              </a:path>
              <a:path w="2978869" h="2738485" fill="none" extrusionOk="0">
                <a:moveTo>
                  <a:pt x="0" y="513466"/>
                </a:moveTo>
                <a:cubicBezTo>
                  <a:pt x="-5996" y="434821"/>
                  <a:pt x="84223" y="321053"/>
                  <a:pt x="171155" y="342311"/>
                </a:cubicBezTo>
                <a:cubicBezTo>
                  <a:pt x="405504" y="338763"/>
                  <a:pt x="567840" y="337743"/>
                  <a:pt x="762852" y="342311"/>
                </a:cubicBezTo>
                <a:cubicBezTo>
                  <a:pt x="957864" y="346879"/>
                  <a:pt x="1094270" y="353662"/>
                  <a:pt x="1329894" y="342311"/>
                </a:cubicBezTo>
                <a:cubicBezTo>
                  <a:pt x="1565518" y="330960"/>
                  <a:pt x="1785521" y="354934"/>
                  <a:pt x="1946245" y="342311"/>
                </a:cubicBezTo>
                <a:cubicBezTo>
                  <a:pt x="2106969" y="329688"/>
                  <a:pt x="2400015" y="371298"/>
                  <a:pt x="2636558" y="342311"/>
                </a:cubicBezTo>
                <a:cubicBezTo>
                  <a:pt x="2640307" y="295622"/>
                  <a:pt x="2633185" y="223433"/>
                  <a:pt x="2636558" y="171155"/>
                </a:cubicBezTo>
                <a:cubicBezTo>
                  <a:pt x="2633254" y="79558"/>
                  <a:pt x="2712104" y="-7499"/>
                  <a:pt x="2807713" y="0"/>
                </a:cubicBezTo>
                <a:cubicBezTo>
                  <a:pt x="2903649" y="-5790"/>
                  <a:pt x="2987019" y="82428"/>
                  <a:pt x="2978868" y="171155"/>
                </a:cubicBezTo>
                <a:cubicBezTo>
                  <a:pt x="2888754" y="903828"/>
                  <a:pt x="2909910" y="1602963"/>
                  <a:pt x="2978869" y="2225019"/>
                </a:cubicBezTo>
                <a:cubicBezTo>
                  <a:pt x="2991134" y="2337597"/>
                  <a:pt x="2891308" y="2382100"/>
                  <a:pt x="2807714" y="2396174"/>
                </a:cubicBezTo>
                <a:cubicBezTo>
                  <a:pt x="2663150" y="2418289"/>
                  <a:pt x="2450505" y="2412667"/>
                  <a:pt x="2265325" y="2396174"/>
                </a:cubicBezTo>
                <a:cubicBezTo>
                  <a:pt x="2080145" y="2379681"/>
                  <a:pt x="1733084" y="2386930"/>
                  <a:pt x="1599667" y="2396174"/>
                </a:cubicBezTo>
                <a:cubicBezTo>
                  <a:pt x="1466250" y="2405418"/>
                  <a:pt x="1170414" y="2388476"/>
                  <a:pt x="1032624" y="2396174"/>
                </a:cubicBezTo>
                <a:cubicBezTo>
                  <a:pt x="894834" y="2403872"/>
                  <a:pt x="617006" y="2409029"/>
                  <a:pt x="342311" y="2396174"/>
                </a:cubicBezTo>
                <a:cubicBezTo>
                  <a:pt x="345099" y="2467339"/>
                  <a:pt x="334291" y="2523646"/>
                  <a:pt x="342311" y="2567330"/>
                </a:cubicBezTo>
                <a:cubicBezTo>
                  <a:pt x="356480" y="2652035"/>
                  <a:pt x="261020" y="2748962"/>
                  <a:pt x="171156" y="2738485"/>
                </a:cubicBezTo>
                <a:cubicBezTo>
                  <a:pt x="79582" y="2756908"/>
                  <a:pt x="7447" y="2661727"/>
                  <a:pt x="1" y="2567330"/>
                </a:cubicBezTo>
                <a:cubicBezTo>
                  <a:pt x="-68606" y="2006521"/>
                  <a:pt x="-39727" y="1199635"/>
                  <a:pt x="0" y="513466"/>
                </a:cubicBezTo>
                <a:close/>
                <a:moveTo>
                  <a:pt x="2636558" y="342311"/>
                </a:moveTo>
                <a:cubicBezTo>
                  <a:pt x="2680010" y="335265"/>
                  <a:pt x="2731085" y="350188"/>
                  <a:pt x="2807714" y="342311"/>
                </a:cubicBezTo>
                <a:cubicBezTo>
                  <a:pt x="2889498" y="323002"/>
                  <a:pt x="2984131" y="282164"/>
                  <a:pt x="2978869" y="171156"/>
                </a:cubicBezTo>
                <a:moveTo>
                  <a:pt x="2807714" y="342311"/>
                </a:moveTo>
                <a:cubicBezTo>
                  <a:pt x="2806791" y="295634"/>
                  <a:pt x="2801983" y="219005"/>
                  <a:pt x="2807714" y="171155"/>
                </a:cubicBezTo>
                <a:cubicBezTo>
                  <a:pt x="2802594" y="209025"/>
                  <a:pt x="2768601" y="246977"/>
                  <a:pt x="2722136" y="256733"/>
                </a:cubicBezTo>
                <a:cubicBezTo>
                  <a:pt x="2670364" y="258521"/>
                  <a:pt x="2641053" y="216299"/>
                  <a:pt x="2636558" y="171155"/>
                </a:cubicBezTo>
                <a:moveTo>
                  <a:pt x="171155" y="684621"/>
                </a:moveTo>
                <a:cubicBezTo>
                  <a:pt x="164084" y="605149"/>
                  <a:pt x="171830" y="591650"/>
                  <a:pt x="171155" y="513466"/>
                </a:cubicBezTo>
                <a:cubicBezTo>
                  <a:pt x="164807" y="471436"/>
                  <a:pt x="202748" y="434234"/>
                  <a:pt x="256733" y="427888"/>
                </a:cubicBezTo>
                <a:cubicBezTo>
                  <a:pt x="304866" y="417934"/>
                  <a:pt x="351461" y="467281"/>
                  <a:pt x="342311" y="513466"/>
                </a:cubicBezTo>
                <a:cubicBezTo>
                  <a:pt x="335658" y="603209"/>
                  <a:pt x="252046" y="674717"/>
                  <a:pt x="171156" y="684621"/>
                </a:cubicBezTo>
                <a:cubicBezTo>
                  <a:pt x="71263" y="681655"/>
                  <a:pt x="1345" y="588065"/>
                  <a:pt x="1" y="513466"/>
                </a:cubicBezTo>
                <a:moveTo>
                  <a:pt x="342311" y="513466"/>
                </a:moveTo>
                <a:cubicBezTo>
                  <a:pt x="326280" y="757672"/>
                  <a:pt x="328265" y="996832"/>
                  <a:pt x="342311" y="1141035"/>
                </a:cubicBezTo>
                <a:cubicBezTo>
                  <a:pt x="356357" y="1285238"/>
                  <a:pt x="355334" y="1565116"/>
                  <a:pt x="342311" y="1712123"/>
                </a:cubicBezTo>
                <a:cubicBezTo>
                  <a:pt x="329288" y="1859130"/>
                  <a:pt x="376386" y="2061320"/>
                  <a:pt x="342311" y="2396174"/>
                </a:cubicBezTo>
              </a:path>
              <a:path w="2978869" h="2738485" fill="none" stroke="0" extrusionOk="0">
                <a:moveTo>
                  <a:pt x="0" y="513466"/>
                </a:moveTo>
                <a:cubicBezTo>
                  <a:pt x="2109" y="433390"/>
                  <a:pt x="82843" y="348087"/>
                  <a:pt x="171155" y="342311"/>
                </a:cubicBezTo>
                <a:cubicBezTo>
                  <a:pt x="307854" y="326904"/>
                  <a:pt x="563624" y="347050"/>
                  <a:pt x="713544" y="342311"/>
                </a:cubicBezTo>
                <a:cubicBezTo>
                  <a:pt x="863464" y="337572"/>
                  <a:pt x="1127259" y="357473"/>
                  <a:pt x="1280586" y="342311"/>
                </a:cubicBezTo>
                <a:cubicBezTo>
                  <a:pt x="1433913" y="327149"/>
                  <a:pt x="1615047" y="315298"/>
                  <a:pt x="1921591" y="342311"/>
                </a:cubicBezTo>
                <a:cubicBezTo>
                  <a:pt x="2228135" y="369324"/>
                  <a:pt x="2332030" y="351026"/>
                  <a:pt x="2636558" y="342311"/>
                </a:cubicBezTo>
                <a:cubicBezTo>
                  <a:pt x="2641405" y="286849"/>
                  <a:pt x="2629184" y="223966"/>
                  <a:pt x="2636558" y="171155"/>
                </a:cubicBezTo>
                <a:cubicBezTo>
                  <a:pt x="2648447" y="91256"/>
                  <a:pt x="2693117" y="-430"/>
                  <a:pt x="2807713" y="0"/>
                </a:cubicBezTo>
                <a:cubicBezTo>
                  <a:pt x="2895548" y="5536"/>
                  <a:pt x="2975114" y="77254"/>
                  <a:pt x="2978868" y="171155"/>
                </a:cubicBezTo>
                <a:cubicBezTo>
                  <a:pt x="2993277" y="890711"/>
                  <a:pt x="2937809" y="1548882"/>
                  <a:pt x="2978869" y="2225019"/>
                </a:cubicBezTo>
                <a:cubicBezTo>
                  <a:pt x="2997904" y="2316056"/>
                  <a:pt x="2886014" y="2405862"/>
                  <a:pt x="2807714" y="2396174"/>
                </a:cubicBezTo>
                <a:cubicBezTo>
                  <a:pt x="2482443" y="2419893"/>
                  <a:pt x="2452666" y="2396613"/>
                  <a:pt x="2142055" y="2396174"/>
                </a:cubicBezTo>
                <a:cubicBezTo>
                  <a:pt x="1831444" y="2395735"/>
                  <a:pt x="1827035" y="2374904"/>
                  <a:pt x="1525704" y="2396174"/>
                </a:cubicBezTo>
                <a:cubicBezTo>
                  <a:pt x="1224373" y="2417444"/>
                  <a:pt x="1188489" y="2379584"/>
                  <a:pt x="983316" y="2396174"/>
                </a:cubicBezTo>
                <a:cubicBezTo>
                  <a:pt x="778143" y="2412764"/>
                  <a:pt x="496076" y="2396336"/>
                  <a:pt x="342311" y="2396174"/>
                </a:cubicBezTo>
                <a:cubicBezTo>
                  <a:pt x="338276" y="2434953"/>
                  <a:pt x="337002" y="2509597"/>
                  <a:pt x="342311" y="2567330"/>
                </a:cubicBezTo>
                <a:cubicBezTo>
                  <a:pt x="349869" y="2677396"/>
                  <a:pt x="277822" y="2736693"/>
                  <a:pt x="171156" y="2738485"/>
                </a:cubicBezTo>
                <a:cubicBezTo>
                  <a:pt x="71614" y="2748869"/>
                  <a:pt x="1476" y="2654869"/>
                  <a:pt x="1" y="2567330"/>
                </a:cubicBezTo>
                <a:cubicBezTo>
                  <a:pt x="107796" y="1959131"/>
                  <a:pt x="8758" y="1218310"/>
                  <a:pt x="0" y="513466"/>
                </a:cubicBezTo>
                <a:close/>
                <a:moveTo>
                  <a:pt x="2636558" y="342311"/>
                </a:moveTo>
                <a:cubicBezTo>
                  <a:pt x="2691919" y="335088"/>
                  <a:pt x="2765175" y="346539"/>
                  <a:pt x="2807714" y="342311"/>
                </a:cubicBezTo>
                <a:cubicBezTo>
                  <a:pt x="2918616" y="330950"/>
                  <a:pt x="2972644" y="258344"/>
                  <a:pt x="2978869" y="171156"/>
                </a:cubicBezTo>
                <a:moveTo>
                  <a:pt x="2807714" y="342311"/>
                </a:moveTo>
                <a:cubicBezTo>
                  <a:pt x="2811094" y="275162"/>
                  <a:pt x="2805329" y="246589"/>
                  <a:pt x="2807714" y="171155"/>
                </a:cubicBezTo>
                <a:cubicBezTo>
                  <a:pt x="2813829" y="216552"/>
                  <a:pt x="2767574" y="249417"/>
                  <a:pt x="2722136" y="256733"/>
                </a:cubicBezTo>
                <a:cubicBezTo>
                  <a:pt x="2679295" y="257098"/>
                  <a:pt x="2637007" y="224984"/>
                  <a:pt x="2636558" y="171155"/>
                </a:cubicBezTo>
                <a:moveTo>
                  <a:pt x="171155" y="684621"/>
                </a:moveTo>
                <a:cubicBezTo>
                  <a:pt x="175458" y="624525"/>
                  <a:pt x="164745" y="589411"/>
                  <a:pt x="171155" y="513466"/>
                </a:cubicBezTo>
                <a:cubicBezTo>
                  <a:pt x="176482" y="459756"/>
                  <a:pt x="216962" y="431047"/>
                  <a:pt x="256733" y="427888"/>
                </a:cubicBezTo>
                <a:cubicBezTo>
                  <a:pt x="300496" y="425478"/>
                  <a:pt x="343429" y="466444"/>
                  <a:pt x="342311" y="513466"/>
                </a:cubicBezTo>
                <a:cubicBezTo>
                  <a:pt x="337348" y="608065"/>
                  <a:pt x="255892" y="697828"/>
                  <a:pt x="171156" y="684621"/>
                </a:cubicBezTo>
                <a:cubicBezTo>
                  <a:pt x="96535" y="693722"/>
                  <a:pt x="-4544" y="604738"/>
                  <a:pt x="1" y="513466"/>
                </a:cubicBezTo>
                <a:moveTo>
                  <a:pt x="342311" y="513466"/>
                </a:moveTo>
                <a:cubicBezTo>
                  <a:pt x="317348" y="724139"/>
                  <a:pt x="310290" y="1027282"/>
                  <a:pt x="342311" y="1159862"/>
                </a:cubicBezTo>
                <a:cubicBezTo>
                  <a:pt x="374332" y="1292442"/>
                  <a:pt x="331441" y="1665843"/>
                  <a:pt x="342311" y="1825086"/>
                </a:cubicBezTo>
                <a:cubicBezTo>
                  <a:pt x="353181" y="1984329"/>
                  <a:pt x="334791" y="2235893"/>
                  <a:pt x="342311" y="2396174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 b="1" i="0" dirty="0">
                <a:solidFill>
                  <a:schemeClr val="tx1"/>
                </a:solidFill>
                <a:effectLst/>
              </a:rPr>
              <a:t>Tri glavna aktera </a:t>
            </a:r>
            <a:r>
              <a:rPr lang="hr-HR" sz="2400" b="1" dirty="0">
                <a:solidFill>
                  <a:schemeClr val="tx1"/>
                </a:solidFill>
              </a:rPr>
              <a:t>K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ubanske krize - Hruščov, Castro, Kennedy</a:t>
            </a:r>
            <a:endParaRPr lang="hr-HR" sz="2400" b="1" dirty="0">
              <a:solidFill>
                <a:schemeClr val="tx1"/>
              </a:solidFill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0B4689FB-D294-4FA7-99D9-7F3B1CDD9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402" y="1409986"/>
            <a:ext cx="8525670" cy="5245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0796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11507104-695F-440F-BF31-5045B9732516}"/>
              </a:ext>
            </a:extLst>
          </p:cNvPr>
          <p:cNvSpPr/>
          <p:nvPr/>
        </p:nvSpPr>
        <p:spPr>
          <a:xfrm>
            <a:off x="8502977" y="3704735"/>
            <a:ext cx="3547621" cy="2879888"/>
          </a:xfrm>
          <a:custGeom>
            <a:avLst/>
            <a:gdLst>
              <a:gd name="connsiteX0" fmla="*/ 3547621 w 3547621"/>
              <a:gd name="connsiteY0" fmla="*/ 179993 h 2879888"/>
              <a:gd name="connsiteX1" fmla="*/ 3367628 w 3547621"/>
              <a:gd name="connsiteY1" fmla="*/ 359986 h 2879888"/>
              <a:gd name="connsiteX2" fmla="*/ 3367628 w 3547621"/>
              <a:gd name="connsiteY2" fmla="*/ 179993 h 2879888"/>
              <a:gd name="connsiteX3" fmla="*/ 3277631 w 3547621"/>
              <a:gd name="connsiteY3" fmla="*/ 269990 h 2879888"/>
              <a:gd name="connsiteX4" fmla="*/ 3187634 w 3547621"/>
              <a:gd name="connsiteY4" fmla="*/ 179993 h 2879888"/>
              <a:gd name="connsiteX5" fmla="*/ 3187635 w 3547621"/>
              <a:gd name="connsiteY5" fmla="*/ 359986 h 2879888"/>
              <a:gd name="connsiteX6" fmla="*/ 2525954 w 3547621"/>
              <a:gd name="connsiteY6" fmla="*/ 359986 h 2879888"/>
              <a:gd name="connsiteX7" fmla="*/ 1954502 w 3547621"/>
              <a:gd name="connsiteY7" fmla="*/ 359986 h 2879888"/>
              <a:gd name="connsiteX8" fmla="*/ 1383050 w 3547621"/>
              <a:gd name="connsiteY8" fmla="*/ 359986 h 2879888"/>
              <a:gd name="connsiteX9" fmla="*/ 721369 w 3547621"/>
              <a:gd name="connsiteY9" fmla="*/ 359986 h 2879888"/>
              <a:gd name="connsiteX10" fmla="*/ 179993 w 3547621"/>
              <a:gd name="connsiteY10" fmla="*/ 359986 h 2879888"/>
              <a:gd name="connsiteX11" fmla="*/ 0 w 3547621"/>
              <a:gd name="connsiteY11" fmla="*/ 539979 h 2879888"/>
              <a:gd name="connsiteX12" fmla="*/ 0 w 3547621"/>
              <a:gd name="connsiteY12" fmla="*/ 1036760 h 2879888"/>
              <a:gd name="connsiteX13" fmla="*/ 0 w 3547621"/>
              <a:gd name="connsiteY13" fmla="*/ 1555140 h 2879888"/>
              <a:gd name="connsiteX14" fmla="*/ 0 w 3547621"/>
              <a:gd name="connsiteY14" fmla="*/ 2030321 h 2879888"/>
              <a:gd name="connsiteX15" fmla="*/ 0 w 3547621"/>
              <a:gd name="connsiteY15" fmla="*/ 2699895 h 2879888"/>
              <a:gd name="connsiteX16" fmla="*/ 179993 w 3547621"/>
              <a:gd name="connsiteY16" fmla="*/ 2879888 h 2879888"/>
              <a:gd name="connsiteX17" fmla="*/ 359986 w 3547621"/>
              <a:gd name="connsiteY17" fmla="*/ 2699895 h 2879888"/>
              <a:gd name="connsiteX18" fmla="*/ 359986 w 3547621"/>
              <a:gd name="connsiteY18" fmla="*/ 2519902 h 2879888"/>
              <a:gd name="connsiteX19" fmla="*/ 901362 w 3547621"/>
              <a:gd name="connsiteY19" fmla="*/ 2519902 h 2879888"/>
              <a:gd name="connsiteX20" fmla="*/ 1472814 w 3547621"/>
              <a:gd name="connsiteY20" fmla="*/ 2519902 h 2879888"/>
              <a:gd name="connsiteX21" fmla="*/ 2104418 w 3547621"/>
              <a:gd name="connsiteY21" fmla="*/ 2519902 h 2879888"/>
              <a:gd name="connsiteX22" fmla="*/ 2615718 w 3547621"/>
              <a:gd name="connsiteY22" fmla="*/ 2519902 h 2879888"/>
              <a:gd name="connsiteX23" fmla="*/ 3367628 w 3547621"/>
              <a:gd name="connsiteY23" fmla="*/ 2519902 h 2879888"/>
              <a:gd name="connsiteX24" fmla="*/ 3547621 w 3547621"/>
              <a:gd name="connsiteY24" fmla="*/ 2339909 h 2879888"/>
              <a:gd name="connsiteX25" fmla="*/ 3547621 w 3547621"/>
              <a:gd name="connsiteY25" fmla="*/ 1756732 h 2879888"/>
              <a:gd name="connsiteX26" fmla="*/ 3547621 w 3547621"/>
              <a:gd name="connsiteY26" fmla="*/ 1173554 h 2879888"/>
              <a:gd name="connsiteX27" fmla="*/ 3547621 w 3547621"/>
              <a:gd name="connsiteY27" fmla="*/ 179993 h 2879888"/>
              <a:gd name="connsiteX28" fmla="*/ 179993 w 3547621"/>
              <a:gd name="connsiteY28" fmla="*/ 719972 h 2879888"/>
              <a:gd name="connsiteX29" fmla="*/ 359986 w 3547621"/>
              <a:gd name="connsiteY29" fmla="*/ 539979 h 2879888"/>
              <a:gd name="connsiteX30" fmla="*/ 269989 w 3547621"/>
              <a:gd name="connsiteY30" fmla="*/ 449982 h 2879888"/>
              <a:gd name="connsiteX31" fmla="*/ 179992 w 3547621"/>
              <a:gd name="connsiteY31" fmla="*/ 539979 h 2879888"/>
              <a:gd name="connsiteX32" fmla="*/ 179993 w 3547621"/>
              <a:gd name="connsiteY32" fmla="*/ 719972 h 2879888"/>
              <a:gd name="connsiteX0" fmla="*/ 179993 w 3547621"/>
              <a:gd name="connsiteY0" fmla="*/ 719972 h 2879888"/>
              <a:gd name="connsiteX1" fmla="*/ 359986 w 3547621"/>
              <a:gd name="connsiteY1" fmla="*/ 539979 h 2879888"/>
              <a:gd name="connsiteX2" fmla="*/ 269989 w 3547621"/>
              <a:gd name="connsiteY2" fmla="*/ 449982 h 2879888"/>
              <a:gd name="connsiteX3" fmla="*/ 179992 w 3547621"/>
              <a:gd name="connsiteY3" fmla="*/ 539979 h 2879888"/>
              <a:gd name="connsiteX4" fmla="*/ 179993 w 3547621"/>
              <a:gd name="connsiteY4" fmla="*/ 719972 h 2879888"/>
              <a:gd name="connsiteX5" fmla="*/ 3367628 w 3547621"/>
              <a:gd name="connsiteY5" fmla="*/ 359986 h 2879888"/>
              <a:gd name="connsiteX6" fmla="*/ 3547621 w 3547621"/>
              <a:gd name="connsiteY6" fmla="*/ 179993 h 2879888"/>
              <a:gd name="connsiteX7" fmla="*/ 3367628 w 3547621"/>
              <a:gd name="connsiteY7" fmla="*/ 0 h 2879888"/>
              <a:gd name="connsiteX8" fmla="*/ 3187635 w 3547621"/>
              <a:gd name="connsiteY8" fmla="*/ 179993 h 2879888"/>
              <a:gd name="connsiteX9" fmla="*/ 3277632 w 3547621"/>
              <a:gd name="connsiteY9" fmla="*/ 269990 h 2879888"/>
              <a:gd name="connsiteX10" fmla="*/ 3367629 w 3547621"/>
              <a:gd name="connsiteY10" fmla="*/ 179993 h 2879888"/>
              <a:gd name="connsiteX11" fmla="*/ 3367628 w 3547621"/>
              <a:gd name="connsiteY11" fmla="*/ 359986 h 2879888"/>
              <a:gd name="connsiteX0" fmla="*/ 0 w 3547621"/>
              <a:gd name="connsiteY0" fmla="*/ 539979 h 2879888"/>
              <a:gd name="connsiteX1" fmla="*/ 179993 w 3547621"/>
              <a:gd name="connsiteY1" fmla="*/ 359986 h 2879888"/>
              <a:gd name="connsiteX2" fmla="*/ 691292 w 3547621"/>
              <a:gd name="connsiteY2" fmla="*/ 359986 h 2879888"/>
              <a:gd name="connsiteX3" fmla="*/ 1352973 w 3547621"/>
              <a:gd name="connsiteY3" fmla="*/ 359986 h 2879888"/>
              <a:gd name="connsiteX4" fmla="*/ 1894349 w 3547621"/>
              <a:gd name="connsiteY4" fmla="*/ 359986 h 2879888"/>
              <a:gd name="connsiteX5" fmla="*/ 2525954 w 3547621"/>
              <a:gd name="connsiteY5" fmla="*/ 359986 h 2879888"/>
              <a:gd name="connsiteX6" fmla="*/ 3187635 w 3547621"/>
              <a:gd name="connsiteY6" fmla="*/ 359986 h 2879888"/>
              <a:gd name="connsiteX7" fmla="*/ 3187635 w 3547621"/>
              <a:gd name="connsiteY7" fmla="*/ 179993 h 2879888"/>
              <a:gd name="connsiteX8" fmla="*/ 3367628 w 3547621"/>
              <a:gd name="connsiteY8" fmla="*/ 0 h 2879888"/>
              <a:gd name="connsiteX9" fmla="*/ 3547621 w 3547621"/>
              <a:gd name="connsiteY9" fmla="*/ 179993 h 2879888"/>
              <a:gd name="connsiteX10" fmla="*/ 3547621 w 3547621"/>
              <a:gd name="connsiteY10" fmla="*/ 698373 h 2879888"/>
              <a:gd name="connsiteX11" fmla="*/ 3547621 w 3547621"/>
              <a:gd name="connsiteY11" fmla="*/ 1238352 h 2879888"/>
              <a:gd name="connsiteX12" fmla="*/ 3547621 w 3547621"/>
              <a:gd name="connsiteY12" fmla="*/ 1713533 h 2879888"/>
              <a:gd name="connsiteX13" fmla="*/ 3547621 w 3547621"/>
              <a:gd name="connsiteY13" fmla="*/ 2339909 h 2879888"/>
              <a:gd name="connsiteX14" fmla="*/ 3367628 w 3547621"/>
              <a:gd name="connsiteY14" fmla="*/ 2519902 h 2879888"/>
              <a:gd name="connsiteX15" fmla="*/ 2736023 w 3547621"/>
              <a:gd name="connsiteY15" fmla="*/ 2519902 h 2879888"/>
              <a:gd name="connsiteX16" fmla="*/ 2224724 w 3547621"/>
              <a:gd name="connsiteY16" fmla="*/ 2519902 h 2879888"/>
              <a:gd name="connsiteX17" fmla="*/ 1563043 w 3547621"/>
              <a:gd name="connsiteY17" fmla="*/ 2519902 h 2879888"/>
              <a:gd name="connsiteX18" fmla="*/ 1021667 w 3547621"/>
              <a:gd name="connsiteY18" fmla="*/ 2519902 h 2879888"/>
              <a:gd name="connsiteX19" fmla="*/ 359986 w 3547621"/>
              <a:gd name="connsiteY19" fmla="*/ 2519902 h 2879888"/>
              <a:gd name="connsiteX20" fmla="*/ 359986 w 3547621"/>
              <a:gd name="connsiteY20" fmla="*/ 2699895 h 2879888"/>
              <a:gd name="connsiteX21" fmla="*/ 179993 w 3547621"/>
              <a:gd name="connsiteY21" fmla="*/ 2879888 h 2879888"/>
              <a:gd name="connsiteX22" fmla="*/ 0 w 3547621"/>
              <a:gd name="connsiteY22" fmla="*/ 2699895 h 2879888"/>
              <a:gd name="connsiteX23" fmla="*/ 0 w 3547621"/>
              <a:gd name="connsiteY23" fmla="*/ 2138317 h 2879888"/>
              <a:gd name="connsiteX24" fmla="*/ 0 w 3547621"/>
              <a:gd name="connsiteY24" fmla="*/ 1576739 h 2879888"/>
              <a:gd name="connsiteX25" fmla="*/ 0 w 3547621"/>
              <a:gd name="connsiteY25" fmla="*/ 539979 h 2879888"/>
              <a:gd name="connsiteX26" fmla="*/ 3187635 w 3547621"/>
              <a:gd name="connsiteY26" fmla="*/ 359986 h 2879888"/>
              <a:gd name="connsiteX27" fmla="*/ 3367628 w 3547621"/>
              <a:gd name="connsiteY27" fmla="*/ 359986 h 2879888"/>
              <a:gd name="connsiteX28" fmla="*/ 3547621 w 3547621"/>
              <a:gd name="connsiteY28" fmla="*/ 179993 h 2879888"/>
              <a:gd name="connsiteX29" fmla="*/ 3367628 w 3547621"/>
              <a:gd name="connsiteY29" fmla="*/ 359986 h 2879888"/>
              <a:gd name="connsiteX30" fmla="*/ 3367628 w 3547621"/>
              <a:gd name="connsiteY30" fmla="*/ 179993 h 2879888"/>
              <a:gd name="connsiteX31" fmla="*/ 3277631 w 3547621"/>
              <a:gd name="connsiteY31" fmla="*/ 269990 h 2879888"/>
              <a:gd name="connsiteX32" fmla="*/ 3187634 w 3547621"/>
              <a:gd name="connsiteY32" fmla="*/ 179993 h 2879888"/>
              <a:gd name="connsiteX33" fmla="*/ 179993 w 3547621"/>
              <a:gd name="connsiteY33" fmla="*/ 719972 h 2879888"/>
              <a:gd name="connsiteX34" fmla="*/ 179993 w 3547621"/>
              <a:gd name="connsiteY34" fmla="*/ 539979 h 2879888"/>
              <a:gd name="connsiteX35" fmla="*/ 269990 w 3547621"/>
              <a:gd name="connsiteY35" fmla="*/ 449982 h 2879888"/>
              <a:gd name="connsiteX36" fmla="*/ 359987 w 3547621"/>
              <a:gd name="connsiteY36" fmla="*/ 539979 h 2879888"/>
              <a:gd name="connsiteX37" fmla="*/ 179994 w 3547621"/>
              <a:gd name="connsiteY37" fmla="*/ 719972 h 2879888"/>
              <a:gd name="connsiteX38" fmla="*/ 1 w 3547621"/>
              <a:gd name="connsiteY38" fmla="*/ 539979 h 2879888"/>
              <a:gd name="connsiteX39" fmla="*/ 359986 w 3547621"/>
              <a:gd name="connsiteY39" fmla="*/ 539979 h 2879888"/>
              <a:gd name="connsiteX40" fmla="*/ 359986 w 3547621"/>
              <a:gd name="connsiteY40" fmla="*/ 1239552 h 2879888"/>
              <a:gd name="connsiteX41" fmla="*/ 359986 w 3547621"/>
              <a:gd name="connsiteY41" fmla="*/ 1840128 h 2879888"/>
              <a:gd name="connsiteX42" fmla="*/ 359986 w 3547621"/>
              <a:gd name="connsiteY42" fmla="*/ 2519902 h 2879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547621" h="2879888" stroke="0" extrusionOk="0">
                <a:moveTo>
                  <a:pt x="3547621" y="179993"/>
                </a:moveTo>
                <a:cubicBezTo>
                  <a:pt x="3540283" y="274702"/>
                  <a:pt x="3467508" y="353286"/>
                  <a:pt x="3367628" y="359986"/>
                </a:cubicBezTo>
                <a:cubicBezTo>
                  <a:pt x="3376153" y="300297"/>
                  <a:pt x="3359778" y="254319"/>
                  <a:pt x="3367628" y="179993"/>
                </a:cubicBezTo>
                <a:cubicBezTo>
                  <a:pt x="3362466" y="223355"/>
                  <a:pt x="3329108" y="270470"/>
                  <a:pt x="3277631" y="269990"/>
                </a:cubicBezTo>
                <a:cubicBezTo>
                  <a:pt x="3226706" y="268069"/>
                  <a:pt x="3181559" y="222070"/>
                  <a:pt x="3187634" y="179993"/>
                </a:cubicBezTo>
                <a:cubicBezTo>
                  <a:pt x="3185786" y="232347"/>
                  <a:pt x="3189581" y="301028"/>
                  <a:pt x="3187635" y="359986"/>
                </a:cubicBezTo>
                <a:cubicBezTo>
                  <a:pt x="2892272" y="347136"/>
                  <a:pt x="2704113" y="336147"/>
                  <a:pt x="2525954" y="359986"/>
                </a:cubicBezTo>
                <a:cubicBezTo>
                  <a:pt x="2347795" y="383825"/>
                  <a:pt x="2181855" y="343274"/>
                  <a:pt x="1954502" y="359986"/>
                </a:cubicBezTo>
                <a:cubicBezTo>
                  <a:pt x="1727149" y="376698"/>
                  <a:pt x="1548152" y="364898"/>
                  <a:pt x="1383050" y="359986"/>
                </a:cubicBezTo>
                <a:cubicBezTo>
                  <a:pt x="1217948" y="355074"/>
                  <a:pt x="935737" y="353840"/>
                  <a:pt x="721369" y="359986"/>
                </a:cubicBezTo>
                <a:cubicBezTo>
                  <a:pt x="507001" y="366132"/>
                  <a:pt x="444894" y="365141"/>
                  <a:pt x="179993" y="359986"/>
                </a:cubicBezTo>
                <a:cubicBezTo>
                  <a:pt x="83475" y="356084"/>
                  <a:pt x="-6630" y="445838"/>
                  <a:pt x="0" y="539979"/>
                </a:cubicBezTo>
                <a:cubicBezTo>
                  <a:pt x="-6635" y="774774"/>
                  <a:pt x="16945" y="791177"/>
                  <a:pt x="0" y="1036760"/>
                </a:cubicBezTo>
                <a:cubicBezTo>
                  <a:pt x="-16945" y="1282343"/>
                  <a:pt x="-1840" y="1411039"/>
                  <a:pt x="0" y="1555140"/>
                </a:cubicBezTo>
                <a:cubicBezTo>
                  <a:pt x="1840" y="1699241"/>
                  <a:pt x="7709" y="1796309"/>
                  <a:pt x="0" y="2030321"/>
                </a:cubicBezTo>
                <a:cubicBezTo>
                  <a:pt x="-7709" y="2264333"/>
                  <a:pt x="-11491" y="2464626"/>
                  <a:pt x="0" y="2699895"/>
                </a:cubicBezTo>
                <a:cubicBezTo>
                  <a:pt x="-14758" y="2784837"/>
                  <a:pt x="98468" y="2888690"/>
                  <a:pt x="179993" y="2879888"/>
                </a:cubicBezTo>
                <a:cubicBezTo>
                  <a:pt x="274691" y="2882289"/>
                  <a:pt x="353463" y="2809037"/>
                  <a:pt x="359986" y="2699895"/>
                </a:cubicBezTo>
                <a:cubicBezTo>
                  <a:pt x="361486" y="2663457"/>
                  <a:pt x="366543" y="2586224"/>
                  <a:pt x="359986" y="2519902"/>
                </a:cubicBezTo>
                <a:cubicBezTo>
                  <a:pt x="522868" y="2518735"/>
                  <a:pt x="771303" y="2544331"/>
                  <a:pt x="901362" y="2519902"/>
                </a:cubicBezTo>
                <a:cubicBezTo>
                  <a:pt x="1031421" y="2495473"/>
                  <a:pt x="1352518" y="2509121"/>
                  <a:pt x="1472814" y="2519902"/>
                </a:cubicBezTo>
                <a:cubicBezTo>
                  <a:pt x="1593110" y="2530683"/>
                  <a:pt x="1893180" y="2527391"/>
                  <a:pt x="2104418" y="2519902"/>
                </a:cubicBezTo>
                <a:cubicBezTo>
                  <a:pt x="2315656" y="2512413"/>
                  <a:pt x="2488373" y="2496202"/>
                  <a:pt x="2615718" y="2519902"/>
                </a:cubicBezTo>
                <a:cubicBezTo>
                  <a:pt x="2743063" y="2543602"/>
                  <a:pt x="3027067" y="2532847"/>
                  <a:pt x="3367628" y="2519902"/>
                </a:cubicBezTo>
                <a:cubicBezTo>
                  <a:pt x="3471671" y="2523984"/>
                  <a:pt x="3551975" y="2430064"/>
                  <a:pt x="3547621" y="2339909"/>
                </a:cubicBezTo>
                <a:cubicBezTo>
                  <a:pt x="3522031" y="2106930"/>
                  <a:pt x="3571334" y="1962751"/>
                  <a:pt x="3547621" y="1756732"/>
                </a:cubicBezTo>
                <a:cubicBezTo>
                  <a:pt x="3523908" y="1550713"/>
                  <a:pt x="3554209" y="1344770"/>
                  <a:pt x="3547621" y="1173554"/>
                </a:cubicBezTo>
                <a:cubicBezTo>
                  <a:pt x="3541033" y="1002338"/>
                  <a:pt x="3503491" y="395038"/>
                  <a:pt x="3547621" y="179993"/>
                </a:cubicBezTo>
                <a:close/>
                <a:moveTo>
                  <a:pt x="179993" y="719972"/>
                </a:moveTo>
                <a:cubicBezTo>
                  <a:pt x="290655" y="703631"/>
                  <a:pt x="354432" y="626776"/>
                  <a:pt x="359986" y="539979"/>
                </a:cubicBezTo>
                <a:cubicBezTo>
                  <a:pt x="352120" y="483182"/>
                  <a:pt x="328779" y="446906"/>
                  <a:pt x="269989" y="449982"/>
                </a:cubicBezTo>
                <a:cubicBezTo>
                  <a:pt x="222506" y="453115"/>
                  <a:pt x="183667" y="499637"/>
                  <a:pt x="179992" y="539979"/>
                </a:cubicBezTo>
                <a:cubicBezTo>
                  <a:pt x="175545" y="591261"/>
                  <a:pt x="177848" y="661791"/>
                  <a:pt x="179993" y="719972"/>
                </a:cubicBezTo>
                <a:close/>
              </a:path>
              <a:path w="3547621" h="2879888" fill="darkenLess" stroke="0" extrusionOk="0">
                <a:moveTo>
                  <a:pt x="179993" y="719972"/>
                </a:moveTo>
                <a:cubicBezTo>
                  <a:pt x="280005" y="716448"/>
                  <a:pt x="343230" y="629222"/>
                  <a:pt x="359986" y="539979"/>
                </a:cubicBezTo>
                <a:cubicBezTo>
                  <a:pt x="355257" y="489979"/>
                  <a:pt x="317468" y="445781"/>
                  <a:pt x="269989" y="449982"/>
                </a:cubicBezTo>
                <a:cubicBezTo>
                  <a:pt x="221697" y="450859"/>
                  <a:pt x="186865" y="480632"/>
                  <a:pt x="179992" y="539979"/>
                </a:cubicBezTo>
                <a:cubicBezTo>
                  <a:pt x="168424" y="598830"/>
                  <a:pt x="184114" y="672680"/>
                  <a:pt x="179993" y="719972"/>
                </a:cubicBezTo>
                <a:close/>
                <a:moveTo>
                  <a:pt x="3367628" y="359986"/>
                </a:moveTo>
                <a:cubicBezTo>
                  <a:pt x="3480872" y="354397"/>
                  <a:pt x="3568774" y="275310"/>
                  <a:pt x="3547621" y="179993"/>
                </a:cubicBezTo>
                <a:cubicBezTo>
                  <a:pt x="3540560" y="63369"/>
                  <a:pt x="3468640" y="-1839"/>
                  <a:pt x="3367628" y="0"/>
                </a:cubicBezTo>
                <a:cubicBezTo>
                  <a:pt x="3280769" y="-12709"/>
                  <a:pt x="3184744" y="88087"/>
                  <a:pt x="3187635" y="179993"/>
                </a:cubicBezTo>
                <a:cubicBezTo>
                  <a:pt x="3189012" y="220475"/>
                  <a:pt x="3220358" y="272373"/>
                  <a:pt x="3277632" y="269990"/>
                </a:cubicBezTo>
                <a:cubicBezTo>
                  <a:pt x="3318480" y="263582"/>
                  <a:pt x="3368322" y="231092"/>
                  <a:pt x="3367629" y="179993"/>
                </a:cubicBezTo>
                <a:cubicBezTo>
                  <a:pt x="3367111" y="245583"/>
                  <a:pt x="3357440" y="293250"/>
                  <a:pt x="3367628" y="359986"/>
                </a:cubicBezTo>
                <a:close/>
              </a:path>
              <a:path w="3547621" h="2879888" fill="none" extrusionOk="0">
                <a:moveTo>
                  <a:pt x="0" y="539979"/>
                </a:moveTo>
                <a:cubicBezTo>
                  <a:pt x="9164" y="454060"/>
                  <a:pt x="65977" y="341178"/>
                  <a:pt x="179993" y="359986"/>
                </a:cubicBezTo>
                <a:cubicBezTo>
                  <a:pt x="378923" y="375343"/>
                  <a:pt x="446770" y="346709"/>
                  <a:pt x="691292" y="359986"/>
                </a:cubicBezTo>
                <a:cubicBezTo>
                  <a:pt x="935814" y="373263"/>
                  <a:pt x="1066602" y="342777"/>
                  <a:pt x="1352973" y="359986"/>
                </a:cubicBezTo>
                <a:cubicBezTo>
                  <a:pt x="1639344" y="377195"/>
                  <a:pt x="1652203" y="366600"/>
                  <a:pt x="1894349" y="359986"/>
                </a:cubicBezTo>
                <a:cubicBezTo>
                  <a:pt x="2136495" y="353372"/>
                  <a:pt x="2356996" y="365312"/>
                  <a:pt x="2525954" y="359986"/>
                </a:cubicBezTo>
                <a:cubicBezTo>
                  <a:pt x="2694913" y="354660"/>
                  <a:pt x="2937314" y="331063"/>
                  <a:pt x="3187635" y="359986"/>
                </a:cubicBezTo>
                <a:cubicBezTo>
                  <a:pt x="3181319" y="290291"/>
                  <a:pt x="3186103" y="220927"/>
                  <a:pt x="3187635" y="179993"/>
                </a:cubicBezTo>
                <a:cubicBezTo>
                  <a:pt x="3203541" y="90017"/>
                  <a:pt x="3256309" y="-21123"/>
                  <a:pt x="3367628" y="0"/>
                </a:cubicBezTo>
                <a:cubicBezTo>
                  <a:pt x="3487787" y="1776"/>
                  <a:pt x="3551999" y="72462"/>
                  <a:pt x="3547621" y="179993"/>
                </a:cubicBezTo>
                <a:cubicBezTo>
                  <a:pt x="3523092" y="315122"/>
                  <a:pt x="3562046" y="572042"/>
                  <a:pt x="3547621" y="698373"/>
                </a:cubicBezTo>
                <a:cubicBezTo>
                  <a:pt x="3533196" y="824704"/>
                  <a:pt x="3542873" y="1101110"/>
                  <a:pt x="3547621" y="1238352"/>
                </a:cubicBezTo>
                <a:cubicBezTo>
                  <a:pt x="3552369" y="1375594"/>
                  <a:pt x="3533391" y="1576086"/>
                  <a:pt x="3547621" y="1713533"/>
                </a:cubicBezTo>
                <a:cubicBezTo>
                  <a:pt x="3561851" y="1850980"/>
                  <a:pt x="3575482" y="2101511"/>
                  <a:pt x="3547621" y="2339909"/>
                </a:cubicBezTo>
                <a:cubicBezTo>
                  <a:pt x="3553768" y="2427167"/>
                  <a:pt x="3463547" y="2521581"/>
                  <a:pt x="3367628" y="2519902"/>
                </a:cubicBezTo>
                <a:cubicBezTo>
                  <a:pt x="3109734" y="2510929"/>
                  <a:pt x="2988984" y="2545297"/>
                  <a:pt x="2736023" y="2519902"/>
                </a:cubicBezTo>
                <a:cubicBezTo>
                  <a:pt x="2483063" y="2494507"/>
                  <a:pt x="2438104" y="2496446"/>
                  <a:pt x="2224724" y="2519902"/>
                </a:cubicBezTo>
                <a:cubicBezTo>
                  <a:pt x="2011344" y="2543358"/>
                  <a:pt x="1751672" y="2489311"/>
                  <a:pt x="1563043" y="2519902"/>
                </a:cubicBezTo>
                <a:cubicBezTo>
                  <a:pt x="1374414" y="2550493"/>
                  <a:pt x="1270213" y="2494261"/>
                  <a:pt x="1021667" y="2519902"/>
                </a:cubicBezTo>
                <a:cubicBezTo>
                  <a:pt x="773121" y="2545543"/>
                  <a:pt x="640168" y="2490412"/>
                  <a:pt x="359986" y="2519902"/>
                </a:cubicBezTo>
                <a:cubicBezTo>
                  <a:pt x="358947" y="2573684"/>
                  <a:pt x="360509" y="2638708"/>
                  <a:pt x="359986" y="2699895"/>
                </a:cubicBezTo>
                <a:cubicBezTo>
                  <a:pt x="340583" y="2788579"/>
                  <a:pt x="280116" y="2869273"/>
                  <a:pt x="179993" y="2879888"/>
                </a:cubicBezTo>
                <a:cubicBezTo>
                  <a:pt x="83481" y="2877549"/>
                  <a:pt x="8099" y="2810229"/>
                  <a:pt x="0" y="2699895"/>
                </a:cubicBezTo>
                <a:cubicBezTo>
                  <a:pt x="2681" y="2505621"/>
                  <a:pt x="24328" y="2372009"/>
                  <a:pt x="0" y="2138317"/>
                </a:cubicBezTo>
                <a:cubicBezTo>
                  <a:pt x="-24328" y="1904625"/>
                  <a:pt x="-21473" y="1783716"/>
                  <a:pt x="0" y="1576739"/>
                </a:cubicBezTo>
                <a:cubicBezTo>
                  <a:pt x="21473" y="1369762"/>
                  <a:pt x="-29795" y="979256"/>
                  <a:pt x="0" y="539979"/>
                </a:cubicBezTo>
                <a:close/>
                <a:moveTo>
                  <a:pt x="3187635" y="359986"/>
                </a:moveTo>
                <a:cubicBezTo>
                  <a:pt x="3275783" y="351762"/>
                  <a:pt x="3303924" y="366553"/>
                  <a:pt x="3367628" y="359986"/>
                </a:cubicBezTo>
                <a:cubicBezTo>
                  <a:pt x="3450654" y="345601"/>
                  <a:pt x="3546436" y="282989"/>
                  <a:pt x="3547621" y="179993"/>
                </a:cubicBezTo>
                <a:moveTo>
                  <a:pt x="3367628" y="359986"/>
                </a:moveTo>
                <a:cubicBezTo>
                  <a:pt x="3367435" y="305322"/>
                  <a:pt x="3360857" y="255894"/>
                  <a:pt x="3367628" y="179993"/>
                </a:cubicBezTo>
                <a:cubicBezTo>
                  <a:pt x="3373393" y="232527"/>
                  <a:pt x="3323557" y="267151"/>
                  <a:pt x="3277631" y="269990"/>
                </a:cubicBezTo>
                <a:cubicBezTo>
                  <a:pt x="3228091" y="267534"/>
                  <a:pt x="3192221" y="238806"/>
                  <a:pt x="3187634" y="179993"/>
                </a:cubicBezTo>
                <a:moveTo>
                  <a:pt x="179993" y="719972"/>
                </a:moveTo>
                <a:cubicBezTo>
                  <a:pt x="177146" y="673225"/>
                  <a:pt x="178547" y="591042"/>
                  <a:pt x="179993" y="539979"/>
                </a:cubicBezTo>
                <a:cubicBezTo>
                  <a:pt x="175686" y="498533"/>
                  <a:pt x="213312" y="440731"/>
                  <a:pt x="269990" y="449982"/>
                </a:cubicBezTo>
                <a:cubicBezTo>
                  <a:pt x="311547" y="457952"/>
                  <a:pt x="352826" y="488223"/>
                  <a:pt x="359987" y="539979"/>
                </a:cubicBezTo>
                <a:cubicBezTo>
                  <a:pt x="371869" y="650519"/>
                  <a:pt x="283416" y="719792"/>
                  <a:pt x="179994" y="719972"/>
                </a:cubicBezTo>
                <a:cubicBezTo>
                  <a:pt x="102742" y="726084"/>
                  <a:pt x="7754" y="638641"/>
                  <a:pt x="1" y="539979"/>
                </a:cubicBezTo>
                <a:moveTo>
                  <a:pt x="359986" y="539979"/>
                </a:moveTo>
                <a:cubicBezTo>
                  <a:pt x="347040" y="760469"/>
                  <a:pt x="370381" y="1034597"/>
                  <a:pt x="359986" y="1239552"/>
                </a:cubicBezTo>
                <a:cubicBezTo>
                  <a:pt x="349591" y="1444507"/>
                  <a:pt x="359303" y="1584262"/>
                  <a:pt x="359986" y="1840128"/>
                </a:cubicBezTo>
                <a:cubicBezTo>
                  <a:pt x="360669" y="2095994"/>
                  <a:pt x="332370" y="2259853"/>
                  <a:pt x="359986" y="2519902"/>
                </a:cubicBezTo>
              </a:path>
              <a:path w="3547621" h="2879888" fill="none" stroke="0" extrusionOk="0">
                <a:moveTo>
                  <a:pt x="0" y="539979"/>
                </a:moveTo>
                <a:cubicBezTo>
                  <a:pt x="2218" y="450881"/>
                  <a:pt x="72522" y="362900"/>
                  <a:pt x="179993" y="359986"/>
                </a:cubicBezTo>
                <a:cubicBezTo>
                  <a:pt x="376856" y="369756"/>
                  <a:pt x="453592" y="352198"/>
                  <a:pt x="721369" y="359986"/>
                </a:cubicBezTo>
                <a:cubicBezTo>
                  <a:pt x="989146" y="367774"/>
                  <a:pt x="1071989" y="355178"/>
                  <a:pt x="1262744" y="359986"/>
                </a:cubicBezTo>
                <a:cubicBezTo>
                  <a:pt x="1453500" y="364794"/>
                  <a:pt x="1637024" y="345669"/>
                  <a:pt x="1804120" y="359986"/>
                </a:cubicBezTo>
                <a:cubicBezTo>
                  <a:pt x="1971216" y="374303"/>
                  <a:pt x="2187511" y="346003"/>
                  <a:pt x="2375572" y="359986"/>
                </a:cubicBezTo>
                <a:cubicBezTo>
                  <a:pt x="2563633" y="373969"/>
                  <a:pt x="2854884" y="393214"/>
                  <a:pt x="3187635" y="359986"/>
                </a:cubicBezTo>
                <a:cubicBezTo>
                  <a:pt x="3191592" y="293725"/>
                  <a:pt x="3181736" y="266015"/>
                  <a:pt x="3187635" y="179993"/>
                </a:cubicBezTo>
                <a:cubicBezTo>
                  <a:pt x="3210907" y="76320"/>
                  <a:pt x="3263454" y="2846"/>
                  <a:pt x="3367628" y="0"/>
                </a:cubicBezTo>
                <a:cubicBezTo>
                  <a:pt x="3476931" y="1841"/>
                  <a:pt x="3550283" y="82507"/>
                  <a:pt x="3547621" y="179993"/>
                </a:cubicBezTo>
                <a:cubicBezTo>
                  <a:pt x="3556242" y="418911"/>
                  <a:pt x="3538775" y="637959"/>
                  <a:pt x="3547621" y="763170"/>
                </a:cubicBezTo>
                <a:cubicBezTo>
                  <a:pt x="3556467" y="888381"/>
                  <a:pt x="3546420" y="1103220"/>
                  <a:pt x="3547621" y="1259951"/>
                </a:cubicBezTo>
                <a:cubicBezTo>
                  <a:pt x="3548822" y="1416682"/>
                  <a:pt x="3559746" y="1664895"/>
                  <a:pt x="3547621" y="1821529"/>
                </a:cubicBezTo>
                <a:cubicBezTo>
                  <a:pt x="3535496" y="1978163"/>
                  <a:pt x="3561359" y="2112891"/>
                  <a:pt x="3547621" y="2339909"/>
                </a:cubicBezTo>
                <a:cubicBezTo>
                  <a:pt x="3567936" y="2439105"/>
                  <a:pt x="3453511" y="2517187"/>
                  <a:pt x="3367628" y="2519902"/>
                </a:cubicBezTo>
                <a:cubicBezTo>
                  <a:pt x="3145269" y="2523062"/>
                  <a:pt x="3051649" y="2541472"/>
                  <a:pt x="2856329" y="2519902"/>
                </a:cubicBezTo>
                <a:cubicBezTo>
                  <a:pt x="2661009" y="2498332"/>
                  <a:pt x="2423140" y="2518367"/>
                  <a:pt x="2284877" y="2519902"/>
                </a:cubicBezTo>
                <a:cubicBezTo>
                  <a:pt x="2146614" y="2521437"/>
                  <a:pt x="1917092" y="2544865"/>
                  <a:pt x="1773578" y="2519902"/>
                </a:cubicBezTo>
                <a:cubicBezTo>
                  <a:pt x="1630064" y="2494939"/>
                  <a:pt x="1268593" y="2515287"/>
                  <a:pt x="1141973" y="2519902"/>
                </a:cubicBezTo>
                <a:cubicBezTo>
                  <a:pt x="1015353" y="2524517"/>
                  <a:pt x="547563" y="2512157"/>
                  <a:pt x="359986" y="2519902"/>
                </a:cubicBezTo>
                <a:cubicBezTo>
                  <a:pt x="355392" y="2589210"/>
                  <a:pt x="366489" y="2626509"/>
                  <a:pt x="359986" y="2699895"/>
                </a:cubicBezTo>
                <a:cubicBezTo>
                  <a:pt x="363253" y="2816435"/>
                  <a:pt x="277494" y="2900205"/>
                  <a:pt x="179993" y="2879888"/>
                </a:cubicBezTo>
                <a:cubicBezTo>
                  <a:pt x="81760" y="2877509"/>
                  <a:pt x="20540" y="2799964"/>
                  <a:pt x="0" y="2699895"/>
                </a:cubicBezTo>
                <a:cubicBezTo>
                  <a:pt x="-18475" y="2497544"/>
                  <a:pt x="-2580" y="2329283"/>
                  <a:pt x="0" y="2181515"/>
                </a:cubicBezTo>
                <a:cubicBezTo>
                  <a:pt x="2580" y="2033747"/>
                  <a:pt x="18137" y="1846789"/>
                  <a:pt x="0" y="1663135"/>
                </a:cubicBezTo>
                <a:cubicBezTo>
                  <a:pt x="-18137" y="1479481"/>
                  <a:pt x="-7522" y="1222849"/>
                  <a:pt x="0" y="1101557"/>
                </a:cubicBezTo>
                <a:cubicBezTo>
                  <a:pt x="7522" y="980265"/>
                  <a:pt x="18548" y="677770"/>
                  <a:pt x="0" y="539979"/>
                </a:cubicBezTo>
                <a:close/>
                <a:moveTo>
                  <a:pt x="3187635" y="359986"/>
                </a:moveTo>
                <a:cubicBezTo>
                  <a:pt x="3237827" y="360591"/>
                  <a:pt x="3303051" y="357834"/>
                  <a:pt x="3367628" y="359986"/>
                </a:cubicBezTo>
                <a:cubicBezTo>
                  <a:pt x="3468477" y="378142"/>
                  <a:pt x="3542093" y="267074"/>
                  <a:pt x="3547621" y="179993"/>
                </a:cubicBezTo>
                <a:moveTo>
                  <a:pt x="3367628" y="359986"/>
                </a:moveTo>
                <a:cubicBezTo>
                  <a:pt x="3374216" y="321884"/>
                  <a:pt x="3361996" y="260147"/>
                  <a:pt x="3367628" y="179993"/>
                </a:cubicBezTo>
                <a:cubicBezTo>
                  <a:pt x="3377410" y="223529"/>
                  <a:pt x="3333415" y="261681"/>
                  <a:pt x="3277631" y="269990"/>
                </a:cubicBezTo>
                <a:cubicBezTo>
                  <a:pt x="3225785" y="272338"/>
                  <a:pt x="3189713" y="233668"/>
                  <a:pt x="3187634" y="179993"/>
                </a:cubicBezTo>
                <a:moveTo>
                  <a:pt x="179993" y="719972"/>
                </a:moveTo>
                <a:cubicBezTo>
                  <a:pt x="187613" y="642731"/>
                  <a:pt x="180224" y="601954"/>
                  <a:pt x="179993" y="539979"/>
                </a:cubicBezTo>
                <a:cubicBezTo>
                  <a:pt x="180623" y="488344"/>
                  <a:pt x="227219" y="453484"/>
                  <a:pt x="269990" y="449982"/>
                </a:cubicBezTo>
                <a:cubicBezTo>
                  <a:pt x="325005" y="447124"/>
                  <a:pt x="348161" y="489815"/>
                  <a:pt x="359987" y="539979"/>
                </a:cubicBezTo>
                <a:cubicBezTo>
                  <a:pt x="369317" y="644774"/>
                  <a:pt x="292433" y="704622"/>
                  <a:pt x="179994" y="719972"/>
                </a:cubicBezTo>
                <a:cubicBezTo>
                  <a:pt x="82807" y="718771"/>
                  <a:pt x="-17364" y="648393"/>
                  <a:pt x="1" y="539979"/>
                </a:cubicBezTo>
                <a:moveTo>
                  <a:pt x="359986" y="539979"/>
                </a:moveTo>
                <a:cubicBezTo>
                  <a:pt x="330209" y="716298"/>
                  <a:pt x="389311" y="871684"/>
                  <a:pt x="359986" y="1199953"/>
                </a:cubicBezTo>
                <a:cubicBezTo>
                  <a:pt x="330661" y="1528222"/>
                  <a:pt x="371597" y="1561241"/>
                  <a:pt x="359986" y="1820329"/>
                </a:cubicBezTo>
                <a:cubicBezTo>
                  <a:pt x="348375" y="2079417"/>
                  <a:pt x="331893" y="2317187"/>
                  <a:pt x="359986" y="2519902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800" b="1" i="0" dirty="0">
                <a:solidFill>
                  <a:schemeClr val="tx1"/>
                </a:solidFill>
                <a:effectLst/>
              </a:rPr>
              <a:t>Američke snimke lokacije sovjetskih raketa na </a:t>
            </a:r>
            <a:r>
              <a:rPr lang="hr-HR" sz="2800" b="1" i="0" dirty="0" smtClean="0">
                <a:solidFill>
                  <a:schemeClr val="tx1"/>
                </a:solidFill>
                <a:effectLst/>
              </a:rPr>
              <a:t>Kubi</a:t>
            </a:r>
            <a:endParaRPr lang="hr-HR" sz="2800" b="1" dirty="0">
              <a:solidFill>
                <a:schemeClr val="tx1"/>
              </a:solidFill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4D5E90FB-4E92-4CF6-82E3-E9B1D583A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959" y="1394040"/>
            <a:ext cx="7703958" cy="5341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69032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11507104-695F-440F-BF31-5045B9732516}"/>
              </a:ext>
            </a:extLst>
          </p:cNvPr>
          <p:cNvSpPr/>
          <p:nvPr/>
        </p:nvSpPr>
        <p:spPr>
          <a:xfrm>
            <a:off x="7770830" y="1395166"/>
            <a:ext cx="4220065" cy="5260157"/>
          </a:xfrm>
          <a:custGeom>
            <a:avLst/>
            <a:gdLst>
              <a:gd name="connsiteX0" fmla="*/ 4220065 w 4220065"/>
              <a:gd name="connsiteY0" fmla="*/ 263754 h 5260157"/>
              <a:gd name="connsiteX1" fmla="*/ 3956311 w 4220065"/>
              <a:gd name="connsiteY1" fmla="*/ 527508 h 5260157"/>
              <a:gd name="connsiteX2" fmla="*/ 3956311 w 4220065"/>
              <a:gd name="connsiteY2" fmla="*/ 263754 h 5260157"/>
              <a:gd name="connsiteX3" fmla="*/ 3824434 w 4220065"/>
              <a:gd name="connsiteY3" fmla="*/ 395631 h 5260157"/>
              <a:gd name="connsiteX4" fmla="*/ 3692557 w 4220065"/>
              <a:gd name="connsiteY4" fmla="*/ 263754 h 5260157"/>
              <a:gd name="connsiteX5" fmla="*/ 3692557 w 4220065"/>
              <a:gd name="connsiteY5" fmla="*/ 527508 h 5260157"/>
              <a:gd name="connsiteX6" fmla="*/ 2972508 w 4220065"/>
              <a:gd name="connsiteY6" fmla="*/ 527508 h 5260157"/>
              <a:gd name="connsiteX7" fmla="*/ 2355324 w 4220065"/>
              <a:gd name="connsiteY7" fmla="*/ 527508 h 5260157"/>
              <a:gd name="connsiteX8" fmla="*/ 1635275 w 4220065"/>
              <a:gd name="connsiteY8" fmla="*/ 527508 h 5260157"/>
              <a:gd name="connsiteX9" fmla="*/ 949515 w 4220065"/>
              <a:gd name="connsiteY9" fmla="*/ 527508 h 5260157"/>
              <a:gd name="connsiteX10" fmla="*/ 263754 w 4220065"/>
              <a:gd name="connsiteY10" fmla="*/ 527508 h 5260157"/>
              <a:gd name="connsiteX11" fmla="*/ 0 w 4220065"/>
              <a:gd name="connsiteY11" fmla="*/ 791262 h 5260157"/>
              <a:gd name="connsiteX12" fmla="*/ 0 w 4220065"/>
              <a:gd name="connsiteY12" fmla="*/ 1476099 h 5260157"/>
              <a:gd name="connsiteX13" fmla="*/ 0 w 4220065"/>
              <a:gd name="connsiteY13" fmla="*/ 2160936 h 5260157"/>
              <a:gd name="connsiteX14" fmla="*/ 0 w 4220065"/>
              <a:gd name="connsiteY14" fmla="*/ 2845774 h 5260157"/>
              <a:gd name="connsiteX15" fmla="*/ 0 w 4220065"/>
              <a:gd name="connsiteY15" fmla="*/ 3362405 h 5260157"/>
              <a:gd name="connsiteX16" fmla="*/ 0 w 4220065"/>
              <a:gd name="connsiteY16" fmla="*/ 4005191 h 5260157"/>
              <a:gd name="connsiteX17" fmla="*/ 0 w 4220065"/>
              <a:gd name="connsiteY17" fmla="*/ 4996403 h 5260157"/>
              <a:gd name="connsiteX18" fmla="*/ 263754 w 4220065"/>
              <a:gd name="connsiteY18" fmla="*/ 5260157 h 5260157"/>
              <a:gd name="connsiteX19" fmla="*/ 527508 w 4220065"/>
              <a:gd name="connsiteY19" fmla="*/ 4996403 h 5260157"/>
              <a:gd name="connsiteX20" fmla="*/ 527508 w 4220065"/>
              <a:gd name="connsiteY20" fmla="*/ 4732649 h 5260157"/>
              <a:gd name="connsiteX21" fmla="*/ 1110405 w 4220065"/>
              <a:gd name="connsiteY21" fmla="*/ 4732649 h 5260157"/>
              <a:gd name="connsiteX22" fmla="*/ 1796165 w 4220065"/>
              <a:gd name="connsiteY22" fmla="*/ 4732649 h 5260157"/>
              <a:gd name="connsiteX23" fmla="*/ 2379062 w 4220065"/>
              <a:gd name="connsiteY23" fmla="*/ 4732649 h 5260157"/>
              <a:gd name="connsiteX24" fmla="*/ 3133398 w 4220065"/>
              <a:gd name="connsiteY24" fmla="*/ 4732649 h 5260157"/>
              <a:gd name="connsiteX25" fmla="*/ 3956311 w 4220065"/>
              <a:gd name="connsiteY25" fmla="*/ 4732649 h 5260157"/>
              <a:gd name="connsiteX26" fmla="*/ 4220065 w 4220065"/>
              <a:gd name="connsiteY26" fmla="*/ 4468895 h 5260157"/>
              <a:gd name="connsiteX27" fmla="*/ 4220065 w 4220065"/>
              <a:gd name="connsiteY27" fmla="*/ 3910212 h 5260157"/>
              <a:gd name="connsiteX28" fmla="*/ 4220065 w 4220065"/>
              <a:gd name="connsiteY28" fmla="*/ 3435632 h 5260157"/>
              <a:gd name="connsiteX29" fmla="*/ 4220065 w 4220065"/>
              <a:gd name="connsiteY29" fmla="*/ 2876949 h 5260157"/>
              <a:gd name="connsiteX30" fmla="*/ 4220065 w 4220065"/>
              <a:gd name="connsiteY30" fmla="*/ 2402369 h 5260157"/>
              <a:gd name="connsiteX31" fmla="*/ 4220065 w 4220065"/>
              <a:gd name="connsiteY31" fmla="*/ 1885737 h 5260157"/>
              <a:gd name="connsiteX32" fmla="*/ 4220065 w 4220065"/>
              <a:gd name="connsiteY32" fmla="*/ 1411157 h 5260157"/>
              <a:gd name="connsiteX33" fmla="*/ 4220065 w 4220065"/>
              <a:gd name="connsiteY33" fmla="*/ 852474 h 5260157"/>
              <a:gd name="connsiteX34" fmla="*/ 4220065 w 4220065"/>
              <a:gd name="connsiteY34" fmla="*/ 263754 h 5260157"/>
              <a:gd name="connsiteX35" fmla="*/ 263754 w 4220065"/>
              <a:gd name="connsiteY35" fmla="*/ 1055016 h 5260157"/>
              <a:gd name="connsiteX36" fmla="*/ 527508 w 4220065"/>
              <a:gd name="connsiteY36" fmla="*/ 791262 h 5260157"/>
              <a:gd name="connsiteX37" fmla="*/ 395631 w 4220065"/>
              <a:gd name="connsiteY37" fmla="*/ 659385 h 5260157"/>
              <a:gd name="connsiteX38" fmla="*/ 263754 w 4220065"/>
              <a:gd name="connsiteY38" fmla="*/ 791262 h 5260157"/>
              <a:gd name="connsiteX39" fmla="*/ 263754 w 4220065"/>
              <a:gd name="connsiteY39" fmla="*/ 1055016 h 5260157"/>
              <a:gd name="connsiteX0" fmla="*/ 263754 w 4220065"/>
              <a:gd name="connsiteY0" fmla="*/ 1055016 h 5260157"/>
              <a:gd name="connsiteX1" fmla="*/ 527508 w 4220065"/>
              <a:gd name="connsiteY1" fmla="*/ 791262 h 5260157"/>
              <a:gd name="connsiteX2" fmla="*/ 395631 w 4220065"/>
              <a:gd name="connsiteY2" fmla="*/ 659385 h 5260157"/>
              <a:gd name="connsiteX3" fmla="*/ 263754 w 4220065"/>
              <a:gd name="connsiteY3" fmla="*/ 791262 h 5260157"/>
              <a:gd name="connsiteX4" fmla="*/ 263754 w 4220065"/>
              <a:gd name="connsiteY4" fmla="*/ 1055016 h 5260157"/>
              <a:gd name="connsiteX5" fmla="*/ 3956311 w 4220065"/>
              <a:gd name="connsiteY5" fmla="*/ 527508 h 5260157"/>
              <a:gd name="connsiteX6" fmla="*/ 4220065 w 4220065"/>
              <a:gd name="connsiteY6" fmla="*/ 263754 h 5260157"/>
              <a:gd name="connsiteX7" fmla="*/ 3956311 w 4220065"/>
              <a:gd name="connsiteY7" fmla="*/ 0 h 5260157"/>
              <a:gd name="connsiteX8" fmla="*/ 3692557 w 4220065"/>
              <a:gd name="connsiteY8" fmla="*/ 263754 h 5260157"/>
              <a:gd name="connsiteX9" fmla="*/ 3824434 w 4220065"/>
              <a:gd name="connsiteY9" fmla="*/ 395631 h 5260157"/>
              <a:gd name="connsiteX10" fmla="*/ 3956311 w 4220065"/>
              <a:gd name="connsiteY10" fmla="*/ 263754 h 5260157"/>
              <a:gd name="connsiteX11" fmla="*/ 3956311 w 4220065"/>
              <a:gd name="connsiteY11" fmla="*/ 527508 h 5260157"/>
              <a:gd name="connsiteX0" fmla="*/ 0 w 4220065"/>
              <a:gd name="connsiteY0" fmla="*/ 791262 h 5260157"/>
              <a:gd name="connsiteX1" fmla="*/ 263754 w 4220065"/>
              <a:gd name="connsiteY1" fmla="*/ 527508 h 5260157"/>
              <a:gd name="connsiteX2" fmla="*/ 949515 w 4220065"/>
              <a:gd name="connsiteY2" fmla="*/ 527508 h 5260157"/>
              <a:gd name="connsiteX3" fmla="*/ 1532411 w 4220065"/>
              <a:gd name="connsiteY3" fmla="*/ 527508 h 5260157"/>
              <a:gd name="connsiteX4" fmla="*/ 2252460 w 4220065"/>
              <a:gd name="connsiteY4" fmla="*/ 527508 h 5260157"/>
              <a:gd name="connsiteX5" fmla="*/ 2938220 w 4220065"/>
              <a:gd name="connsiteY5" fmla="*/ 527508 h 5260157"/>
              <a:gd name="connsiteX6" fmla="*/ 3692557 w 4220065"/>
              <a:gd name="connsiteY6" fmla="*/ 527508 h 5260157"/>
              <a:gd name="connsiteX7" fmla="*/ 3692557 w 4220065"/>
              <a:gd name="connsiteY7" fmla="*/ 263754 h 5260157"/>
              <a:gd name="connsiteX8" fmla="*/ 3956311 w 4220065"/>
              <a:gd name="connsiteY8" fmla="*/ 0 h 5260157"/>
              <a:gd name="connsiteX9" fmla="*/ 4220065 w 4220065"/>
              <a:gd name="connsiteY9" fmla="*/ 263754 h 5260157"/>
              <a:gd name="connsiteX10" fmla="*/ 4220065 w 4220065"/>
              <a:gd name="connsiteY10" fmla="*/ 864488 h 5260157"/>
              <a:gd name="connsiteX11" fmla="*/ 4220065 w 4220065"/>
              <a:gd name="connsiteY11" fmla="*/ 1339069 h 5260157"/>
              <a:gd name="connsiteX12" fmla="*/ 4220065 w 4220065"/>
              <a:gd name="connsiteY12" fmla="*/ 1897752 h 5260157"/>
              <a:gd name="connsiteX13" fmla="*/ 4220065 w 4220065"/>
              <a:gd name="connsiteY13" fmla="*/ 2540537 h 5260157"/>
              <a:gd name="connsiteX14" fmla="*/ 4220065 w 4220065"/>
              <a:gd name="connsiteY14" fmla="*/ 3225375 h 5260157"/>
              <a:gd name="connsiteX15" fmla="*/ 4220065 w 4220065"/>
              <a:gd name="connsiteY15" fmla="*/ 3910212 h 5260157"/>
              <a:gd name="connsiteX16" fmla="*/ 4220065 w 4220065"/>
              <a:gd name="connsiteY16" fmla="*/ 4468895 h 5260157"/>
              <a:gd name="connsiteX17" fmla="*/ 3956311 w 4220065"/>
              <a:gd name="connsiteY17" fmla="*/ 4732649 h 5260157"/>
              <a:gd name="connsiteX18" fmla="*/ 3201974 w 4220065"/>
              <a:gd name="connsiteY18" fmla="*/ 4732649 h 5260157"/>
              <a:gd name="connsiteX19" fmla="*/ 2516214 w 4220065"/>
              <a:gd name="connsiteY19" fmla="*/ 4732649 h 5260157"/>
              <a:gd name="connsiteX20" fmla="*/ 1761877 w 4220065"/>
              <a:gd name="connsiteY20" fmla="*/ 4732649 h 5260157"/>
              <a:gd name="connsiteX21" fmla="*/ 527508 w 4220065"/>
              <a:gd name="connsiteY21" fmla="*/ 4732649 h 5260157"/>
              <a:gd name="connsiteX22" fmla="*/ 527508 w 4220065"/>
              <a:gd name="connsiteY22" fmla="*/ 4996403 h 5260157"/>
              <a:gd name="connsiteX23" fmla="*/ 263754 w 4220065"/>
              <a:gd name="connsiteY23" fmla="*/ 5260157 h 5260157"/>
              <a:gd name="connsiteX24" fmla="*/ 0 w 4220065"/>
              <a:gd name="connsiteY24" fmla="*/ 4996403 h 5260157"/>
              <a:gd name="connsiteX25" fmla="*/ 0 w 4220065"/>
              <a:gd name="connsiteY25" fmla="*/ 4479771 h 5260157"/>
              <a:gd name="connsiteX26" fmla="*/ 0 w 4220065"/>
              <a:gd name="connsiteY26" fmla="*/ 3921088 h 5260157"/>
              <a:gd name="connsiteX27" fmla="*/ 0 w 4220065"/>
              <a:gd name="connsiteY27" fmla="*/ 3362405 h 5260157"/>
              <a:gd name="connsiteX28" fmla="*/ 0 w 4220065"/>
              <a:gd name="connsiteY28" fmla="*/ 2719620 h 5260157"/>
              <a:gd name="connsiteX29" fmla="*/ 0 w 4220065"/>
              <a:gd name="connsiteY29" fmla="*/ 2076834 h 5260157"/>
              <a:gd name="connsiteX30" fmla="*/ 0 w 4220065"/>
              <a:gd name="connsiteY30" fmla="*/ 1560202 h 5260157"/>
              <a:gd name="connsiteX31" fmla="*/ 0 w 4220065"/>
              <a:gd name="connsiteY31" fmla="*/ 791262 h 5260157"/>
              <a:gd name="connsiteX32" fmla="*/ 3692557 w 4220065"/>
              <a:gd name="connsiteY32" fmla="*/ 527508 h 5260157"/>
              <a:gd name="connsiteX33" fmla="*/ 3956311 w 4220065"/>
              <a:gd name="connsiteY33" fmla="*/ 527508 h 5260157"/>
              <a:gd name="connsiteX34" fmla="*/ 4220065 w 4220065"/>
              <a:gd name="connsiteY34" fmla="*/ 263754 h 5260157"/>
              <a:gd name="connsiteX35" fmla="*/ 3956311 w 4220065"/>
              <a:gd name="connsiteY35" fmla="*/ 527508 h 5260157"/>
              <a:gd name="connsiteX36" fmla="*/ 3956311 w 4220065"/>
              <a:gd name="connsiteY36" fmla="*/ 263754 h 5260157"/>
              <a:gd name="connsiteX37" fmla="*/ 3824434 w 4220065"/>
              <a:gd name="connsiteY37" fmla="*/ 395631 h 5260157"/>
              <a:gd name="connsiteX38" fmla="*/ 3692557 w 4220065"/>
              <a:gd name="connsiteY38" fmla="*/ 263754 h 5260157"/>
              <a:gd name="connsiteX39" fmla="*/ 263754 w 4220065"/>
              <a:gd name="connsiteY39" fmla="*/ 1055016 h 5260157"/>
              <a:gd name="connsiteX40" fmla="*/ 263754 w 4220065"/>
              <a:gd name="connsiteY40" fmla="*/ 791262 h 5260157"/>
              <a:gd name="connsiteX41" fmla="*/ 395631 w 4220065"/>
              <a:gd name="connsiteY41" fmla="*/ 659385 h 5260157"/>
              <a:gd name="connsiteX42" fmla="*/ 527508 w 4220065"/>
              <a:gd name="connsiteY42" fmla="*/ 791262 h 5260157"/>
              <a:gd name="connsiteX43" fmla="*/ 263754 w 4220065"/>
              <a:gd name="connsiteY43" fmla="*/ 1055016 h 5260157"/>
              <a:gd name="connsiteX44" fmla="*/ 0 w 4220065"/>
              <a:gd name="connsiteY44" fmla="*/ 791262 h 5260157"/>
              <a:gd name="connsiteX45" fmla="*/ 527508 w 4220065"/>
              <a:gd name="connsiteY45" fmla="*/ 791262 h 5260157"/>
              <a:gd name="connsiteX46" fmla="*/ 527508 w 4220065"/>
              <a:gd name="connsiteY46" fmla="*/ 1329918 h 5260157"/>
              <a:gd name="connsiteX47" fmla="*/ 527508 w 4220065"/>
              <a:gd name="connsiteY47" fmla="*/ 1907988 h 5260157"/>
              <a:gd name="connsiteX48" fmla="*/ 527508 w 4220065"/>
              <a:gd name="connsiteY48" fmla="*/ 2564886 h 5260157"/>
              <a:gd name="connsiteX49" fmla="*/ 527508 w 4220065"/>
              <a:gd name="connsiteY49" fmla="*/ 3300612 h 5260157"/>
              <a:gd name="connsiteX50" fmla="*/ 527508 w 4220065"/>
              <a:gd name="connsiteY50" fmla="*/ 3918096 h 5260157"/>
              <a:gd name="connsiteX51" fmla="*/ 527508 w 4220065"/>
              <a:gd name="connsiteY51" fmla="*/ 4732649 h 5260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220065" h="5260157" stroke="0" extrusionOk="0">
                <a:moveTo>
                  <a:pt x="4220065" y="263754"/>
                </a:moveTo>
                <a:cubicBezTo>
                  <a:pt x="4214145" y="405631"/>
                  <a:pt x="4102847" y="515199"/>
                  <a:pt x="3956311" y="527508"/>
                </a:cubicBezTo>
                <a:cubicBezTo>
                  <a:pt x="3944359" y="443859"/>
                  <a:pt x="3954036" y="394513"/>
                  <a:pt x="3956311" y="263754"/>
                </a:cubicBezTo>
                <a:cubicBezTo>
                  <a:pt x="3945967" y="323880"/>
                  <a:pt x="3901809" y="396861"/>
                  <a:pt x="3824434" y="395631"/>
                </a:cubicBezTo>
                <a:cubicBezTo>
                  <a:pt x="3746413" y="387468"/>
                  <a:pt x="3682605" y="324095"/>
                  <a:pt x="3692557" y="263754"/>
                </a:cubicBezTo>
                <a:cubicBezTo>
                  <a:pt x="3697240" y="365706"/>
                  <a:pt x="3705085" y="453595"/>
                  <a:pt x="3692557" y="527508"/>
                </a:cubicBezTo>
                <a:cubicBezTo>
                  <a:pt x="3375583" y="501177"/>
                  <a:pt x="3182342" y="520467"/>
                  <a:pt x="2972508" y="527508"/>
                </a:cubicBezTo>
                <a:cubicBezTo>
                  <a:pt x="2762674" y="534549"/>
                  <a:pt x="2646729" y="529337"/>
                  <a:pt x="2355324" y="527508"/>
                </a:cubicBezTo>
                <a:cubicBezTo>
                  <a:pt x="2063919" y="525679"/>
                  <a:pt x="1906707" y="533526"/>
                  <a:pt x="1635275" y="527508"/>
                </a:cubicBezTo>
                <a:cubicBezTo>
                  <a:pt x="1363843" y="521490"/>
                  <a:pt x="1139060" y="501473"/>
                  <a:pt x="949515" y="527508"/>
                </a:cubicBezTo>
                <a:cubicBezTo>
                  <a:pt x="759970" y="553543"/>
                  <a:pt x="588042" y="559857"/>
                  <a:pt x="263754" y="527508"/>
                </a:cubicBezTo>
                <a:cubicBezTo>
                  <a:pt x="121887" y="523706"/>
                  <a:pt x="-25972" y="657221"/>
                  <a:pt x="0" y="791262"/>
                </a:cubicBezTo>
                <a:cubicBezTo>
                  <a:pt x="-32912" y="1032619"/>
                  <a:pt x="-25171" y="1333105"/>
                  <a:pt x="0" y="1476099"/>
                </a:cubicBezTo>
                <a:cubicBezTo>
                  <a:pt x="25171" y="1619093"/>
                  <a:pt x="-27312" y="2005859"/>
                  <a:pt x="0" y="2160936"/>
                </a:cubicBezTo>
                <a:cubicBezTo>
                  <a:pt x="27312" y="2316013"/>
                  <a:pt x="-4377" y="2630012"/>
                  <a:pt x="0" y="2845774"/>
                </a:cubicBezTo>
                <a:cubicBezTo>
                  <a:pt x="4377" y="3061536"/>
                  <a:pt x="-25568" y="3150536"/>
                  <a:pt x="0" y="3362405"/>
                </a:cubicBezTo>
                <a:cubicBezTo>
                  <a:pt x="25568" y="3574274"/>
                  <a:pt x="4231" y="3859834"/>
                  <a:pt x="0" y="4005191"/>
                </a:cubicBezTo>
                <a:cubicBezTo>
                  <a:pt x="-4231" y="4150548"/>
                  <a:pt x="-40382" y="4699889"/>
                  <a:pt x="0" y="4996403"/>
                </a:cubicBezTo>
                <a:cubicBezTo>
                  <a:pt x="-12056" y="5136603"/>
                  <a:pt x="113261" y="5256038"/>
                  <a:pt x="263754" y="5260157"/>
                </a:cubicBezTo>
                <a:cubicBezTo>
                  <a:pt x="413100" y="5261970"/>
                  <a:pt x="547260" y="5122774"/>
                  <a:pt x="527508" y="4996403"/>
                </a:cubicBezTo>
                <a:cubicBezTo>
                  <a:pt x="527931" y="4904983"/>
                  <a:pt x="525575" y="4851248"/>
                  <a:pt x="527508" y="4732649"/>
                </a:cubicBezTo>
                <a:cubicBezTo>
                  <a:pt x="791296" y="4708762"/>
                  <a:pt x="819872" y="4708426"/>
                  <a:pt x="1110405" y="4732649"/>
                </a:cubicBezTo>
                <a:cubicBezTo>
                  <a:pt x="1400938" y="4756872"/>
                  <a:pt x="1606693" y="4707229"/>
                  <a:pt x="1796165" y="4732649"/>
                </a:cubicBezTo>
                <a:cubicBezTo>
                  <a:pt x="1985637" y="4758069"/>
                  <a:pt x="2188592" y="4710576"/>
                  <a:pt x="2379062" y="4732649"/>
                </a:cubicBezTo>
                <a:cubicBezTo>
                  <a:pt x="2569532" y="4754722"/>
                  <a:pt x="2875381" y="4742927"/>
                  <a:pt x="3133398" y="4732649"/>
                </a:cubicBezTo>
                <a:cubicBezTo>
                  <a:pt x="3391415" y="4722371"/>
                  <a:pt x="3584070" y="4751700"/>
                  <a:pt x="3956311" y="4732649"/>
                </a:cubicBezTo>
                <a:cubicBezTo>
                  <a:pt x="4070171" y="4735045"/>
                  <a:pt x="4246926" y="4598846"/>
                  <a:pt x="4220065" y="4468895"/>
                </a:cubicBezTo>
                <a:cubicBezTo>
                  <a:pt x="4247218" y="4256697"/>
                  <a:pt x="4194225" y="4141123"/>
                  <a:pt x="4220065" y="3910212"/>
                </a:cubicBezTo>
                <a:cubicBezTo>
                  <a:pt x="4245905" y="3679301"/>
                  <a:pt x="4225120" y="3659734"/>
                  <a:pt x="4220065" y="3435632"/>
                </a:cubicBezTo>
                <a:cubicBezTo>
                  <a:pt x="4215010" y="3211530"/>
                  <a:pt x="4232686" y="3107716"/>
                  <a:pt x="4220065" y="2876949"/>
                </a:cubicBezTo>
                <a:cubicBezTo>
                  <a:pt x="4207444" y="2646182"/>
                  <a:pt x="4207667" y="2616880"/>
                  <a:pt x="4220065" y="2402369"/>
                </a:cubicBezTo>
                <a:cubicBezTo>
                  <a:pt x="4232463" y="2187858"/>
                  <a:pt x="4208246" y="2103838"/>
                  <a:pt x="4220065" y="1885737"/>
                </a:cubicBezTo>
                <a:cubicBezTo>
                  <a:pt x="4231884" y="1667636"/>
                  <a:pt x="4230707" y="1530187"/>
                  <a:pt x="4220065" y="1411157"/>
                </a:cubicBezTo>
                <a:cubicBezTo>
                  <a:pt x="4209423" y="1292127"/>
                  <a:pt x="4209286" y="977565"/>
                  <a:pt x="4220065" y="852474"/>
                </a:cubicBezTo>
                <a:cubicBezTo>
                  <a:pt x="4230844" y="727383"/>
                  <a:pt x="4229461" y="405632"/>
                  <a:pt x="4220065" y="263754"/>
                </a:cubicBezTo>
                <a:close/>
                <a:moveTo>
                  <a:pt x="263754" y="1055016"/>
                </a:moveTo>
                <a:cubicBezTo>
                  <a:pt x="406148" y="1048837"/>
                  <a:pt x="541991" y="945929"/>
                  <a:pt x="527508" y="791262"/>
                </a:cubicBezTo>
                <a:cubicBezTo>
                  <a:pt x="536769" y="705434"/>
                  <a:pt x="451445" y="657697"/>
                  <a:pt x="395631" y="659385"/>
                </a:cubicBezTo>
                <a:cubicBezTo>
                  <a:pt x="326829" y="671817"/>
                  <a:pt x="271807" y="715175"/>
                  <a:pt x="263754" y="791262"/>
                </a:cubicBezTo>
                <a:cubicBezTo>
                  <a:pt x="253035" y="869284"/>
                  <a:pt x="268530" y="978701"/>
                  <a:pt x="263754" y="1055016"/>
                </a:cubicBezTo>
                <a:close/>
              </a:path>
              <a:path w="4220065" h="5260157" fill="darkenLess" stroke="0" extrusionOk="0">
                <a:moveTo>
                  <a:pt x="263754" y="1055016"/>
                </a:moveTo>
                <a:cubicBezTo>
                  <a:pt x="398016" y="1053335"/>
                  <a:pt x="492368" y="944765"/>
                  <a:pt x="527508" y="791262"/>
                </a:cubicBezTo>
                <a:cubicBezTo>
                  <a:pt x="538423" y="731969"/>
                  <a:pt x="468479" y="652457"/>
                  <a:pt x="395631" y="659385"/>
                </a:cubicBezTo>
                <a:cubicBezTo>
                  <a:pt x="324075" y="668140"/>
                  <a:pt x="268916" y="723227"/>
                  <a:pt x="263754" y="791262"/>
                </a:cubicBezTo>
                <a:cubicBezTo>
                  <a:pt x="264898" y="884757"/>
                  <a:pt x="268029" y="999612"/>
                  <a:pt x="263754" y="1055016"/>
                </a:cubicBezTo>
                <a:close/>
                <a:moveTo>
                  <a:pt x="3956311" y="527508"/>
                </a:moveTo>
                <a:cubicBezTo>
                  <a:pt x="4104702" y="540172"/>
                  <a:pt x="4192915" y="419232"/>
                  <a:pt x="4220065" y="263754"/>
                </a:cubicBezTo>
                <a:cubicBezTo>
                  <a:pt x="4227153" y="133634"/>
                  <a:pt x="4122524" y="4184"/>
                  <a:pt x="3956311" y="0"/>
                </a:cubicBezTo>
                <a:cubicBezTo>
                  <a:pt x="3811756" y="14178"/>
                  <a:pt x="3693594" y="134829"/>
                  <a:pt x="3692557" y="263754"/>
                </a:cubicBezTo>
                <a:cubicBezTo>
                  <a:pt x="3680400" y="349866"/>
                  <a:pt x="3756551" y="401722"/>
                  <a:pt x="3824434" y="395631"/>
                </a:cubicBezTo>
                <a:cubicBezTo>
                  <a:pt x="3892903" y="395537"/>
                  <a:pt x="3942382" y="348113"/>
                  <a:pt x="3956311" y="263754"/>
                </a:cubicBezTo>
                <a:cubicBezTo>
                  <a:pt x="3961075" y="342455"/>
                  <a:pt x="3946503" y="454303"/>
                  <a:pt x="3956311" y="527508"/>
                </a:cubicBezTo>
                <a:close/>
              </a:path>
              <a:path w="4220065" h="5260157" fill="none" extrusionOk="0">
                <a:moveTo>
                  <a:pt x="0" y="791262"/>
                </a:moveTo>
                <a:cubicBezTo>
                  <a:pt x="13028" y="639455"/>
                  <a:pt x="92997" y="504181"/>
                  <a:pt x="263754" y="527508"/>
                </a:cubicBezTo>
                <a:cubicBezTo>
                  <a:pt x="573429" y="557380"/>
                  <a:pt x="758371" y="544150"/>
                  <a:pt x="949515" y="527508"/>
                </a:cubicBezTo>
                <a:cubicBezTo>
                  <a:pt x="1140659" y="510866"/>
                  <a:pt x="1383468" y="519498"/>
                  <a:pt x="1532411" y="527508"/>
                </a:cubicBezTo>
                <a:cubicBezTo>
                  <a:pt x="1681354" y="535518"/>
                  <a:pt x="2025245" y="518181"/>
                  <a:pt x="2252460" y="527508"/>
                </a:cubicBezTo>
                <a:cubicBezTo>
                  <a:pt x="2479675" y="536835"/>
                  <a:pt x="2717255" y="559918"/>
                  <a:pt x="2938220" y="527508"/>
                </a:cubicBezTo>
                <a:cubicBezTo>
                  <a:pt x="3159185" y="495098"/>
                  <a:pt x="3424977" y="508636"/>
                  <a:pt x="3692557" y="527508"/>
                </a:cubicBezTo>
                <a:cubicBezTo>
                  <a:pt x="3693688" y="412581"/>
                  <a:pt x="3685187" y="353727"/>
                  <a:pt x="3692557" y="263754"/>
                </a:cubicBezTo>
                <a:cubicBezTo>
                  <a:pt x="3662505" y="133937"/>
                  <a:pt x="3824293" y="21681"/>
                  <a:pt x="3956311" y="0"/>
                </a:cubicBezTo>
                <a:cubicBezTo>
                  <a:pt x="4122433" y="-1294"/>
                  <a:pt x="4223734" y="118668"/>
                  <a:pt x="4220065" y="263754"/>
                </a:cubicBezTo>
                <a:cubicBezTo>
                  <a:pt x="4232183" y="505653"/>
                  <a:pt x="4198122" y="626059"/>
                  <a:pt x="4220065" y="864488"/>
                </a:cubicBezTo>
                <a:cubicBezTo>
                  <a:pt x="4242008" y="1102917"/>
                  <a:pt x="4220264" y="1111094"/>
                  <a:pt x="4220065" y="1339069"/>
                </a:cubicBezTo>
                <a:cubicBezTo>
                  <a:pt x="4219866" y="1567044"/>
                  <a:pt x="4195286" y="1657746"/>
                  <a:pt x="4220065" y="1897752"/>
                </a:cubicBezTo>
                <a:cubicBezTo>
                  <a:pt x="4244844" y="2137758"/>
                  <a:pt x="4241732" y="2251835"/>
                  <a:pt x="4220065" y="2540537"/>
                </a:cubicBezTo>
                <a:cubicBezTo>
                  <a:pt x="4198398" y="2829240"/>
                  <a:pt x="4242000" y="2934378"/>
                  <a:pt x="4220065" y="3225375"/>
                </a:cubicBezTo>
                <a:cubicBezTo>
                  <a:pt x="4198130" y="3516372"/>
                  <a:pt x="4229654" y="3631023"/>
                  <a:pt x="4220065" y="3910212"/>
                </a:cubicBezTo>
                <a:cubicBezTo>
                  <a:pt x="4210476" y="4189401"/>
                  <a:pt x="4201563" y="4234023"/>
                  <a:pt x="4220065" y="4468895"/>
                </a:cubicBezTo>
                <a:cubicBezTo>
                  <a:pt x="4223475" y="4623379"/>
                  <a:pt x="4121073" y="4732232"/>
                  <a:pt x="3956311" y="4732649"/>
                </a:cubicBezTo>
                <a:cubicBezTo>
                  <a:pt x="3663827" y="4724210"/>
                  <a:pt x="3573766" y="4708635"/>
                  <a:pt x="3201974" y="4732649"/>
                </a:cubicBezTo>
                <a:cubicBezTo>
                  <a:pt x="2830182" y="4756663"/>
                  <a:pt x="2697067" y="4707807"/>
                  <a:pt x="2516214" y="4732649"/>
                </a:cubicBezTo>
                <a:cubicBezTo>
                  <a:pt x="2335361" y="4757491"/>
                  <a:pt x="1927009" y="4716789"/>
                  <a:pt x="1761877" y="4732649"/>
                </a:cubicBezTo>
                <a:cubicBezTo>
                  <a:pt x="1596745" y="4748509"/>
                  <a:pt x="1135051" y="4690449"/>
                  <a:pt x="527508" y="4732649"/>
                </a:cubicBezTo>
                <a:cubicBezTo>
                  <a:pt x="522525" y="4791782"/>
                  <a:pt x="526088" y="4889195"/>
                  <a:pt x="527508" y="4996403"/>
                </a:cubicBezTo>
                <a:cubicBezTo>
                  <a:pt x="523734" y="5118101"/>
                  <a:pt x="410486" y="5249893"/>
                  <a:pt x="263754" y="5260157"/>
                </a:cubicBezTo>
                <a:cubicBezTo>
                  <a:pt x="133237" y="5231944"/>
                  <a:pt x="-34738" y="5145547"/>
                  <a:pt x="0" y="4996403"/>
                </a:cubicBezTo>
                <a:cubicBezTo>
                  <a:pt x="831" y="4832074"/>
                  <a:pt x="-14799" y="4703987"/>
                  <a:pt x="0" y="4479771"/>
                </a:cubicBezTo>
                <a:cubicBezTo>
                  <a:pt x="14799" y="4255555"/>
                  <a:pt x="5035" y="4111218"/>
                  <a:pt x="0" y="3921088"/>
                </a:cubicBezTo>
                <a:cubicBezTo>
                  <a:pt x="-5035" y="3730958"/>
                  <a:pt x="19360" y="3628178"/>
                  <a:pt x="0" y="3362405"/>
                </a:cubicBezTo>
                <a:cubicBezTo>
                  <a:pt x="-19360" y="3096632"/>
                  <a:pt x="16091" y="2859500"/>
                  <a:pt x="0" y="2719620"/>
                </a:cubicBezTo>
                <a:cubicBezTo>
                  <a:pt x="-16091" y="2579740"/>
                  <a:pt x="-4215" y="2347196"/>
                  <a:pt x="0" y="2076834"/>
                </a:cubicBezTo>
                <a:cubicBezTo>
                  <a:pt x="4215" y="1806472"/>
                  <a:pt x="-11276" y="1742667"/>
                  <a:pt x="0" y="1560202"/>
                </a:cubicBezTo>
                <a:cubicBezTo>
                  <a:pt x="11276" y="1377737"/>
                  <a:pt x="30702" y="949589"/>
                  <a:pt x="0" y="791262"/>
                </a:cubicBezTo>
                <a:close/>
                <a:moveTo>
                  <a:pt x="3692557" y="527508"/>
                </a:moveTo>
                <a:cubicBezTo>
                  <a:pt x="3758279" y="527552"/>
                  <a:pt x="3844554" y="526963"/>
                  <a:pt x="3956311" y="527508"/>
                </a:cubicBezTo>
                <a:cubicBezTo>
                  <a:pt x="4093140" y="522674"/>
                  <a:pt x="4219527" y="420109"/>
                  <a:pt x="4220065" y="263754"/>
                </a:cubicBezTo>
                <a:moveTo>
                  <a:pt x="3956311" y="527508"/>
                </a:moveTo>
                <a:cubicBezTo>
                  <a:pt x="3944195" y="432038"/>
                  <a:pt x="3959125" y="352693"/>
                  <a:pt x="3956311" y="263754"/>
                </a:cubicBezTo>
                <a:cubicBezTo>
                  <a:pt x="3940754" y="328494"/>
                  <a:pt x="3901592" y="402535"/>
                  <a:pt x="3824434" y="395631"/>
                </a:cubicBezTo>
                <a:cubicBezTo>
                  <a:pt x="3749690" y="385427"/>
                  <a:pt x="3693461" y="338388"/>
                  <a:pt x="3692557" y="263754"/>
                </a:cubicBezTo>
                <a:moveTo>
                  <a:pt x="263754" y="1055016"/>
                </a:moveTo>
                <a:cubicBezTo>
                  <a:pt x="274438" y="979128"/>
                  <a:pt x="257909" y="917006"/>
                  <a:pt x="263754" y="791262"/>
                </a:cubicBezTo>
                <a:cubicBezTo>
                  <a:pt x="268704" y="717659"/>
                  <a:pt x="337810" y="656221"/>
                  <a:pt x="395631" y="659385"/>
                </a:cubicBezTo>
                <a:cubicBezTo>
                  <a:pt x="480713" y="664775"/>
                  <a:pt x="514693" y="712448"/>
                  <a:pt x="527508" y="791262"/>
                </a:cubicBezTo>
                <a:cubicBezTo>
                  <a:pt x="527807" y="927418"/>
                  <a:pt x="414411" y="1047612"/>
                  <a:pt x="263754" y="1055016"/>
                </a:cubicBezTo>
                <a:cubicBezTo>
                  <a:pt x="130348" y="1040386"/>
                  <a:pt x="5281" y="949922"/>
                  <a:pt x="0" y="791262"/>
                </a:cubicBezTo>
                <a:moveTo>
                  <a:pt x="527508" y="791262"/>
                </a:moveTo>
                <a:cubicBezTo>
                  <a:pt x="521240" y="1034836"/>
                  <a:pt x="548992" y="1155689"/>
                  <a:pt x="527508" y="1329918"/>
                </a:cubicBezTo>
                <a:cubicBezTo>
                  <a:pt x="506024" y="1504147"/>
                  <a:pt x="517654" y="1696020"/>
                  <a:pt x="527508" y="1907988"/>
                </a:cubicBezTo>
                <a:cubicBezTo>
                  <a:pt x="537363" y="2119956"/>
                  <a:pt x="547974" y="2244113"/>
                  <a:pt x="527508" y="2564886"/>
                </a:cubicBezTo>
                <a:cubicBezTo>
                  <a:pt x="507042" y="2885659"/>
                  <a:pt x="491238" y="2947218"/>
                  <a:pt x="527508" y="3300612"/>
                </a:cubicBezTo>
                <a:cubicBezTo>
                  <a:pt x="563778" y="3654006"/>
                  <a:pt x="515384" y="3681057"/>
                  <a:pt x="527508" y="3918096"/>
                </a:cubicBezTo>
                <a:cubicBezTo>
                  <a:pt x="539632" y="4155135"/>
                  <a:pt x="541526" y="4363952"/>
                  <a:pt x="527508" y="4732649"/>
                </a:cubicBezTo>
              </a:path>
              <a:path w="4220065" h="5260157" fill="none" stroke="0" extrusionOk="0">
                <a:moveTo>
                  <a:pt x="0" y="791262"/>
                </a:moveTo>
                <a:cubicBezTo>
                  <a:pt x="10534" y="651375"/>
                  <a:pt x="142322" y="527360"/>
                  <a:pt x="263754" y="527508"/>
                </a:cubicBezTo>
                <a:cubicBezTo>
                  <a:pt x="501111" y="498968"/>
                  <a:pt x="642620" y="513428"/>
                  <a:pt x="949515" y="527508"/>
                </a:cubicBezTo>
                <a:cubicBezTo>
                  <a:pt x="1256410" y="541588"/>
                  <a:pt x="1544488" y="542181"/>
                  <a:pt x="1703851" y="527508"/>
                </a:cubicBezTo>
                <a:cubicBezTo>
                  <a:pt x="1863214" y="512835"/>
                  <a:pt x="2196578" y="507218"/>
                  <a:pt x="2355324" y="527508"/>
                </a:cubicBezTo>
                <a:cubicBezTo>
                  <a:pt x="2514070" y="547798"/>
                  <a:pt x="2925722" y="537180"/>
                  <a:pt x="3075372" y="527508"/>
                </a:cubicBezTo>
                <a:cubicBezTo>
                  <a:pt x="3225022" y="517836"/>
                  <a:pt x="3552232" y="515163"/>
                  <a:pt x="3692557" y="527508"/>
                </a:cubicBezTo>
                <a:cubicBezTo>
                  <a:pt x="3697074" y="457176"/>
                  <a:pt x="3695004" y="333381"/>
                  <a:pt x="3692557" y="263754"/>
                </a:cubicBezTo>
                <a:cubicBezTo>
                  <a:pt x="3697062" y="117422"/>
                  <a:pt x="3804154" y="13435"/>
                  <a:pt x="3956311" y="0"/>
                </a:cubicBezTo>
                <a:cubicBezTo>
                  <a:pt x="4104024" y="-9691"/>
                  <a:pt x="4225851" y="122189"/>
                  <a:pt x="4220065" y="263754"/>
                </a:cubicBezTo>
                <a:cubicBezTo>
                  <a:pt x="4203828" y="455958"/>
                  <a:pt x="4216018" y="527573"/>
                  <a:pt x="4220065" y="738334"/>
                </a:cubicBezTo>
                <a:cubicBezTo>
                  <a:pt x="4224112" y="949095"/>
                  <a:pt x="4214599" y="1120407"/>
                  <a:pt x="4220065" y="1423171"/>
                </a:cubicBezTo>
                <a:cubicBezTo>
                  <a:pt x="4225531" y="1725935"/>
                  <a:pt x="4240722" y="1803339"/>
                  <a:pt x="4220065" y="2108009"/>
                </a:cubicBezTo>
                <a:cubicBezTo>
                  <a:pt x="4199408" y="2412679"/>
                  <a:pt x="4226027" y="2439614"/>
                  <a:pt x="4220065" y="2624640"/>
                </a:cubicBezTo>
                <a:cubicBezTo>
                  <a:pt x="4214103" y="2809666"/>
                  <a:pt x="4249288" y="3043487"/>
                  <a:pt x="4220065" y="3267426"/>
                </a:cubicBezTo>
                <a:cubicBezTo>
                  <a:pt x="4190842" y="3491365"/>
                  <a:pt x="4225263" y="3617517"/>
                  <a:pt x="4220065" y="3784058"/>
                </a:cubicBezTo>
                <a:cubicBezTo>
                  <a:pt x="4214867" y="3950599"/>
                  <a:pt x="4241494" y="4303597"/>
                  <a:pt x="4220065" y="4468895"/>
                </a:cubicBezTo>
                <a:cubicBezTo>
                  <a:pt x="4240551" y="4595037"/>
                  <a:pt x="4110191" y="4744399"/>
                  <a:pt x="3956311" y="4732649"/>
                </a:cubicBezTo>
                <a:cubicBezTo>
                  <a:pt x="3691911" y="4726751"/>
                  <a:pt x="3480620" y="4757257"/>
                  <a:pt x="3339126" y="4732649"/>
                </a:cubicBezTo>
                <a:cubicBezTo>
                  <a:pt x="3197633" y="4708041"/>
                  <a:pt x="2780387" y="4698200"/>
                  <a:pt x="2584790" y="4732649"/>
                </a:cubicBezTo>
                <a:cubicBezTo>
                  <a:pt x="2389193" y="4767098"/>
                  <a:pt x="2135282" y="4737800"/>
                  <a:pt x="1933317" y="4732649"/>
                </a:cubicBezTo>
                <a:cubicBezTo>
                  <a:pt x="1731352" y="4727498"/>
                  <a:pt x="1509206" y="4720209"/>
                  <a:pt x="1316133" y="4732649"/>
                </a:cubicBezTo>
                <a:cubicBezTo>
                  <a:pt x="1123060" y="4745089"/>
                  <a:pt x="733693" y="4694474"/>
                  <a:pt x="527508" y="4732649"/>
                </a:cubicBezTo>
                <a:cubicBezTo>
                  <a:pt x="523728" y="4806372"/>
                  <a:pt x="516229" y="4908431"/>
                  <a:pt x="527508" y="4996403"/>
                </a:cubicBezTo>
                <a:cubicBezTo>
                  <a:pt x="504250" y="5146101"/>
                  <a:pt x="422750" y="5251752"/>
                  <a:pt x="263754" y="5260157"/>
                </a:cubicBezTo>
                <a:cubicBezTo>
                  <a:pt x="130821" y="5242754"/>
                  <a:pt x="-14057" y="5157481"/>
                  <a:pt x="0" y="4996403"/>
                </a:cubicBezTo>
                <a:cubicBezTo>
                  <a:pt x="-17478" y="4841904"/>
                  <a:pt x="-2011" y="4695880"/>
                  <a:pt x="0" y="4521823"/>
                </a:cubicBezTo>
                <a:cubicBezTo>
                  <a:pt x="2011" y="4347766"/>
                  <a:pt x="-8692" y="4238858"/>
                  <a:pt x="0" y="4005191"/>
                </a:cubicBezTo>
                <a:cubicBezTo>
                  <a:pt x="8692" y="3771524"/>
                  <a:pt x="17414" y="3684386"/>
                  <a:pt x="0" y="3488560"/>
                </a:cubicBezTo>
                <a:cubicBezTo>
                  <a:pt x="-17414" y="3292734"/>
                  <a:pt x="13929" y="3014391"/>
                  <a:pt x="0" y="2887825"/>
                </a:cubicBezTo>
                <a:cubicBezTo>
                  <a:pt x="-13929" y="2761260"/>
                  <a:pt x="-1369" y="2620459"/>
                  <a:pt x="0" y="2371194"/>
                </a:cubicBezTo>
                <a:cubicBezTo>
                  <a:pt x="1369" y="2121929"/>
                  <a:pt x="-14444" y="2064045"/>
                  <a:pt x="0" y="1812511"/>
                </a:cubicBezTo>
                <a:cubicBezTo>
                  <a:pt x="14444" y="1560977"/>
                  <a:pt x="-15028" y="1521093"/>
                  <a:pt x="0" y="1337930"/>
                </a:cubicBezTo>
                <a:cubicBezTo>
                  <a:pt x="15028" y="1154767"/>
                  <a:pt x="25648" y="1003743"/>
                  <a:pt x="0" y="791262"/>
                </a:cubicBezTo>
                <a:close/>
                <a:moveTo>
                  <a:pt x="3692557" y="527508"/>
                </a:moveTo>
                <a:cubicBezTo>
                  <a:pt x="3814693" y="529876"/>
                  <a:pt x="3890791" y="538043"/>
                  <a:pt x="3956311" y="527508"/>
                </a:cubicBezTo>
                <a:cubicBezTo>
                  <a:pt x="4099218" y="521863"/>
                  <a:pt x="4191899" y="416891"/>
                  <a:pt x="4220065" y="263754"/>
                </a:cubicBezTo>
                <a:moveTo>
                  <a:pt x="3956311" y="527508"/>
                </a:moveTo>
                <a:cubicBezTo>
                  <a:pt x="3967923" y="402954"/>
                  <a:pt x="3959228" y="370882"/>
                  <a:pt x="3956311" y="263754"/>
                </a:cubicBezTo>
                <a:cubicBezTo>
                  <a:pt x="3973480" y="342177"/>
                  <a:pt x="3894389" y="389386"/>
                  <a:pt x="3824434" y="395631"/>
                </a:cubicBezTo>
                <a:cubicBezTo>
                  <a:pt x="3750170" y="398451"/>
                  <a:pt x="3684059" y="331706"/>
                  <a:pt x="3692557" y="263754"/>
                </a:cubicBezTo>
                <a:moveTo>
                  <a:pt x="263754" y="1055016"/>
                </a:moveTo>
                <a:cubicBezTo>
                  <a:pt x="259614" y="954377"/>
                  <a:pt x="255635" y="855392"/>
                  <a:pt x="263754" y="791262"/>
                </a:cubicBezTo>
                <a:cubicBezTo>
                  <a:pt x="278243" y="721181"/>
                  <a:pt x="332037" y="659821"/>
                  <a:pt x="395631" y="659385"/>
                </a:cubicBezTo>
                <a:cubicBezTo>
                  <a:pt x="477490" y="653130"/>
                  <a:pt x="524559" y="725056"/>
                  <a:pt x="527508" y="791262"/>
                </a:cubicBezTo>
                <a:cubicBezTo>
                  <a:pt x="530638" y="956462"/>
                  <a:pt x="422309" y="1054792"/>
                  <a:pt x="263754" y="1055016"/>
                </a:cubicBezTo>
                <a:cubicBezTo>
                  <a:pt x="115262" y="1060115"/>
                  <a:pt x="-14802" y="937506"/>
                  <a:pt x="0" y="791262"/>
                </a:cubicBezTo>
                <a:moveTo>
                  <a:pt x="527508" y="791262"/>
                </a:moveTo>
                <a:cubicBezTo>
                  <a:pt x="532811" y="986015"/>
                  <a:pt x="513287" y="1103408"/>
                  <a:pt x="527508" y="1408746"/>
                </a:cubicBezTo>
                <a:cubicBezTo>
                  <a:pt x="541729" y="1714084"/>
                  <a:pt x="517796" y="1861462"/>
                  <a:pt x="527508" y="1986816"/>
                </a:cubicBezTo>
                <a:cubicBezTo>
                  <a:pt x="537221" y="2112170"/>
                  <a:pt x="539743" y="2427352"/>
                  <a:pt x="527508" y="2643714"/>
                </a:cubicBezTo>
                <a:cubicBezTo>
                  <a:pt x="515273" y="2860076"/>
                  <a:pt x="507539" y="3052817"/>
                  <a:pt x="527508" y="3379439"/>
                </a:cubicBezTo>
                <a:cubicBezTo>
                  <a:pt x="547477" y="3706062"/>
                  <a:pt x="529384" y="3752357"/>
                  <a:pt x="527508" y="3918096"/>
                </a:cubicBezTo>
                <a:cubicBezTo>
                  <a:pt x="525632" y="4083835"/>
                  <a:pt x="532428" y="4456426"/>
                  <a:pt x="527508" y="4732649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 b="1" i="0" dirty="0">
                <a:solidFill>
                  <a:schemeClr val="tx1"/>
                </a:solidFill>
                <a:effectLst/>
              </a:rPr>
              <a:t>Fidel Castro (1926. – 2016.), kubanski revolucionar i diktator. U Kubi je uveo jednostranački komunistički sustav i diktatorski njome vladao do 2008. godine, kad je vlast predao bratu </a:t>
            </a:r>
            <a:r>
              <a:rPr lang="hr-HR" sz="2000" b="1" i="0" dirty="0" err="1">
                <a:solidFill>
                  <a:schemeClr val="tx1"/>
                </a:solidFill>
                <a:effectLst/>
              </a:rPr>
              <a:t>Raúlu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 Castru. Desno je na fotografiji Ernesto </a:t>
            </a:r>
            <a:r>
              <a:rPr lang="hr-HR" sz="2000" b="1" i="0" dirty="0" err="1">
                <a:solidFill>
                  <a:schemeClr val="tx1"/>
                </a:solidFill>
                <a:effectLst/>
              </a:rPr>
              <a:t>Che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 Guevara (1928. – 1967.), argentinski liječnik i revolucionar, smatran je </a:t>
            </a:r>
            <a:r>
              <a:rPr lang="hr-HR" sz="2000" b="1" i="0" dirty="0" err="1">
                <a:solidFill>
                  <a:schemeClr val="tx1"/>
                </a:solidFill>
                <a:effectLst/>
              </a:rPr>
              <a:t>Castrovom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 desnom rukom.</a:t>
            </a:r>
            <a:endParaRPr lang="hr-HR" sz="2000" b="1" dirty="0">
              <a:solidFill>
                <a:schemeClr val="tx1"/>
              </a:solidFill>
            </a:endParaRP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xmlns="" id="{BEECABB6-1F1E-4168-A8D9-7AB2DC215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230" y="1254588"/>
            <a:ext cx="6698413" cy="5400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74836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979667543"/>
              </p:ext>
            </p:extLst>
          </p:nvPr>
        </p:nvGraphicFramePr>
        <p:xfrm>
          <a:off x="518473" y="2194137"/>
          <a:ext cx="11331019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075903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2">
            <a:extLst>
              <a:ext uri="{FF2B5EF4-FFF2-40B4-BE49-F238E27FC236}">
                <a16:creationId xmlns:a16="http://schemas.microsoft.com/office/drawing/2014/main" xmlns="" id="{8E33B8BE-E665-4C73-92A4-D22D43E194D6}"/>
              </a:ext>
            </a:extLst>
          </p:cNvPr>
          <p:cNvSpPr txBox="1">
            <a:spLocks/>
          </p:cNvSpPr>
          <p:nvPr/>
        </p:nvSpPr>
        <p:spPr>
          <a:xfrm>
            <a:off x="513170" y="1299391"/>
            <a:ext cx="3554691" cy="86850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Ponovimo!</a:t>
            </a:r>
          </a:p>
        </p:txBody>
      </p:sp>
      <p:sp>
        <p:nvSpPr>
          <p:cNvPr id="6" name="Pravokutnik: savinuti kut 5">
            <a:extLst>
              <a:ext uri="{FF2B5EF4-FFF2-40B4-BE49-F238E27FC236}">
                <a16:creationId xmlns:a16="http://schemas.microsoft.com/office/drawing/2014/main" xmlns="" id="{83AE93CF-1C97-4A83-B236-BC13F0F02B51}"/>
              </a:ext>
            </a:extLst>
          </p:cNvPr>
          <p:cNvSpPr/>
          <p:nvPr/>
        </p:nvSpPr>
        <p:spPr>
          <a:xfrm>
            <a:off x="414384" y="1303124"/>
            <a:ext cx="3752262" cy="868509"/>
          </a:xfrm>
          <a:custGeom>
            <a:avLst/>
            <a:gdLst>
              <a:gd name="connsiteX0" fmla="*/ 0 w 3752262"/>
              <a:gd name="connsiteY0" fmla="*/ 0 h 868509"/>
              <a:gd name="connsiteX1" fmla="*/ 3752262 w 3752262"/>
              <a:gd name="connsiteY1" fmla="*/ 0 h 868509"/>
              <a:gd name="connsiteX2" fmla="*/ 3752262 w 3752262"/>
              <a:gd name="connsiteY2" fmla="*/ 723755 h 868509"/>
              <a:gd name="connsiteX3" fmla="*/ 3607508 w 3752262"/>
              <a:gd name="connsiteY3" fmla="*/ 868509 h 868509"/>
              <a:gd name="connsiteX4" fmla="*/ 0 w 3752262"/>
              <a:gd name="connsiteY4" fmla="*/ 868509 h 868509"/>
              <a:gd name="connsiteX5" fmla="*/ 0 w 3752262"/>
              <a:gd name="connsiteY5" fmla="*/ 0 h 868509"/>
              <a:gd name="connsiteX0" fmla="*/ 3607508 w 3752262"/>
              <a:gd name="connsiteY0" fmla="*/ 868509 h 868509"/>
              <a:gd name="connsiteX1" fmla="*/ 3636458 w 3752262"/>
              <a:gd name="connsiteY1" fmla="*/ 752705 h 868509"/>
              <a:gd name="connsiteX2" fmla="*/ 3752262 w 3752262"/>
              <a:gd name="connsiteY2" fmla="*/ 723755 h 868509"/>
              <a:gd name="connsiteX3" fmla="*/ 3607508 w 3752262"/>
              <a:gd name="connsiteY3" fmla="*/ 868509 h 868509"/>
              <a:gd name="connsiteX0" fmla="*/ 3607508 w 3752262"/>
              <a:gd name="connsiteY0" fmla="*/ 868509 h 868509"/>
              <a:gd name="connsiteX1" fmla="*/ 3636458 w 3752262"/>
              <a:gd name="connsiteY1" fmla="*/ 752705 h 868509"/>
              <a:gd name="connsiteX2" fmla="*/ 3752262 w 3752262"/>
              <a:gd name="connsiteY2" fmla="*/ 723755 h 868509"/>
              <a:gd name="connsiteX3" fmla="*/ 3607508 w 3752262"/>
              <a:gd name="connsiteY3" fmla="*/ 868509 h 868509"/>
              <a:gd name="connsiteX4" fmla="*/ 0 w 3752262"/>
              <a:gd name="connsiteY4" fmla="*/ 868509 h 868509"/>
              <a:gd name="connsiteX5" fmla="*/ 0 w 3752262"/>
              <a:gd name="connsiteY5" fmla="*/ 0 h 868509"/>
              <a:gd name="connsiteX6" fmla="*/ 3752262 w 3752262"/>
              <a:gd name="connsiteY6" fmla="*/ 0 h 868509"/>
              <a:gd name="connsiteX7" fmla="*/ 3752262 w 3752262"/>
              <a:gd name="connsiteY7" fmla="*/ 723755 h 868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52262" h="868509" stroke="0" extrusionOk="0">
                <a:moveTo>
                  <a:pt x="0" y="0"/>
                </a:moveTo>
                <a:cubicBezTo>
                  <a:pt x="397916" y="110234"/>
                  <a:pt x="2041373" y="74675"/>
                  <a:pt x="3752262" y="0"/>
                </a:cubicBezTo>
                <a:cubicBezTo>
                  <a:pt x="3740901" y="135786"/>
                  <a:pt x="3724605" y="452125"/>
                  <a:pt x="3752262" y="723755"/>
                </a:cubicBezTo>
                <a:cubicBezTo>
                  <a:pt x="3699880" y="799968"/>
                  <a:pt x="3651763" y="799397"/>
                  <a:pt x="3607508" y="868509"/>
                </a:cubicBezTo>
                <a:cubicBezTo>
                  <a:pt x="1809786" y="880510"/>
                  <a:pt x="1290212" y="841270"/>
                  <a:pt x="0" y="868509"/>
                </a:cubicBezTo>
                <a:cubicBezTo>
                  <a:pt x="49957" y="475282"/>
                  <a:pt x="-20892" y="167603"/>
                  <a:pt x="0" y="0"/>
                </a:cubicBezTo>
                <a:close/>
              </a:path>
              <a:path w="3752262" h="868509" fill="darkenLess" stroke="0" extrusionOk="0">
                <a:moveTo>
                  <a:pt x="3607508" y="868509"/>
                </a:moveTo>
                <a:cubicBezTo>
                  <a:pt x="3611179" y="840359"/>
                  <a:pt x="3639751" y="776095"/>
                  <a:pt x="3636458" y="752705"/>
                </a:cubicBezTo>
                <a:cubicBezTo>
                  <a:pt x="3668944" y="754595"/>
                  <a:pt x="3713710" y="724815"/>
                  <a:pt x="3752262" y="723755"/>
                </a:cubicBezTo>
                <a:cubicBezTo>
                  <a:pt x="3709027" y="778439"/>
                  <a:pt x="3651467" y="806206"/>
                  <a:pt x="3607508" y="868509"/>
                </a:cubicBezTo>
                <a:close/>
              </a:path>
              <a:path w="3752262" h="868509" fill="none" extrusionOk="0">
                <a:moveTo>
                  <a:pt x="3607508" y="868509"/>
                </a:moveTo>
                <a:cubicBezTo>
                  <a:pt x="3613195" y="834529"/>
                  <a:pt x="3625779" y="795796"/>
                  <a:pt x="3636458" y="752705"/>
                </a:cubicBezTo>
                <a:cubicBezTo>
                  <a:pt x="3659764" y="743121"/>
                  <a:pt x="3709192" y="740045"/>
                  <a:pt x="3752262" y="723755"/>
                </a:cubicBezTo>
                <a:cubicBezTo>
                  <a:pt x="3723899" y="769801"/>
                  <a:pt x="3663606" y="812520"/>
                  <a:pt x="3607508" y="868509"/>
                </a:cubicBezTo>
                <a:cubicBezTo>
                  <a:pt x="2263941" y="786229"/>
                  <a:pt x="428175" y="1034529"/>
                  <a:pt x="0" y="868509"/>
                </a:cubicBezTo>
                <a:cubicBezTo>
                  <a:pt x="-13111" y="446380"/>
                  <a:pt x="3752" y="297303"/>
                  <a:pt x="0" y="0"/>
                </a:cubicBezTo>
                <a:cubicBezTo>
                  <a:pt x="1673342" y="122860"/>
                  <a:pt x="2507467" y="165524"/>
                  <a:pt x="3752262" y="0"/>
                </a:cubicBezTo>
                <a:cubicBezTo>
                  <a:pt x="3777684" y="205477"/>
                  <a:pt x="3696381" y="397650"/>
                  <a:pt x="3752262" y="723755"/>
                </a:cubicBezTo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853076288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7" name="Rezervirano mjesto sadržaja 6">
            <a:extLst>
              <a:ext uri="{FF2B5EF4-FFF2-40B4-BE49-F238E27FC236}">
                <a16:creationId xmlns:a16="http://schemas.microsoft.com/office/drawing/2014/main" xmlns="" id="{8BFD5962-3C07-4D2E-A445-E5BCA7439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85" y="2573918"/>
            <a:ext cx="10515600" cy="3928426"/>
          </a:xfrm>
        </p:spPr>
        <p:txBody>
          <a:bodyPr>
            <a:noAutofit/>
          </a:bodyPr>
          <a:lstStyle/>
          <a:p>
            <a:r>
              <a:rPr lang="hr-HR" sz="4000" dirty="0" smtClean="0"/>
              <a:t> Što </a:t>
            </a:r>
            <a:r>
              <a:rPr lang="hr-HR" sz="4000" dirty="0"/>
              <a:t>je uzrokovalo stvaranju blokovske podjele svijeta?</a:t>
            </a:r>
          </a:p>
          <a:p>
            <a:r>
              <a:rPr lang="hr-HR" sz="4000" dirty="0" smtClean="0"/>
              <a:t> Koja </a:t>
            </a:r>
            <a:r>
              <a:rPr lang="hr-HR" sz="4000" dirty="0"/>
              <a:t>su obilježja hladnoga rata?</a:t>
            </a:r>
          </a:p>
          <a:p>
            <a:r>
              <a:rPr lang="hr-HR" sz="4000" dirty="0" smtClean="0"/>
              <a:t> Navedi </a:t>
            </a:r>
            <a:r>
              <a:rPr lang="hr-HR" sz="4000" dirty="0"/>
              <a:t>dva suprotstavljena vojno-politička saveza.</a:t>
            </a:r>
          </a:p>
          <a:p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xmlns="" val="291595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80535632"/>
              </p:ext>
            </p:extLst>
          </p:nvPr>
        </p:nvGraphicFramePr>
        <p:xfrm>
          <a:off x="518473" y="2194137"/>
          <a:ext cx="11331019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745622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>
            <a:extLst>
              <a:ext uri="{FF2B5EF4-FFF2-40B4-BE49-F238E27FC236}">
                <a16:creationId xmlns:a16="http://schemas.microsoft.com/office/drawing/2014/main" xmlns="" id="{D8E79369-CFA7-4933-903A-B6B5C64BB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1539" y="3895627"/>
            <a:ext cx="3995503" cy="282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11507104-695F-440F-BF31-5045B9732516}"/>
              </a:ext>
            </a:extLst>
          </p:cNvPr>
          <p:cNvSpPr/>
          <p:nvPr/>
        </p:nvSpPr>
        <p:spPr>
          <a:xfrm>
            <a:off x="7258640" y="1385740"/>
            <a:ext cx="4732256" cy="5472260"/>
          </a:xfrm>
          <a:custGeom>
            <a:avLst/>
            <a:gdLst>
              <a:gd name="connsiteX0" fmla="*/ 4732256 w 4732256"/>
              <a:gd name="connsiteY0" fmla="*/ 295766 h 5472260"/>
              <a:gd name="connsiteX1" fmla="*/ 4436490 w 4732256"/>
              <a:gd name="connsiteY1" fmla="*/ 591532 h 5472260"/>
              <a:gd name="connsiteX2" fmla="*/ 4436490 w 4732256"/>
              <a:gd name="connsiteY2" fmla="*/ 295766 h 5472260"/>
              <a:gd name="connsiteX3" fmla="*/ 4288607 w 4732256"/>
              <a:gd name="connsiteY3" fmla="*/ 443649 h 5472260"/>
              <a:gd name="connsiteX4" fmla="*/ 4140724 w 4732256"/>
              <a:gd name="connsiteY4" fmla="*/ 295766 h 5472260"/>
              <a:gd name="connsiteX5" fmla="*/ 4140724 w 4732256"/>
              <a:gd name="connsiteY5" fmla="*/ 591532 h 5472260"/>
              <a:gd name="connsiteX6" fmla="*/ 3461448 w 4732256"/>
              <a:gd name="connsiteY6" fmla="*/ 591532 h 5472260"/>
              <a:gd name="connsiteX7" fmla="*/ 2897521 w 4732256"/>
              <a:gd name="connsiteY7" fmla="*/ 591532 h 5472260"/>
              <a:gd name="connsiteX8" fmla="*/ 2218245 w 4732256"/>
              <a:gd name="connsiteY8" fmla="*/ 591532 h 5472260"/>
              <a:gd name="connsiteX9" fmla="*/ 1577419 w 4732256"/>
              <a:gd name="connsiteY9" fmla="*/ 591532 h 5472260"/>
              <a:gd name="connsiteX10" fmla="*/ 936592 w 4732256"/>
              <a:gd name="connsiteY10" fmla="*/ 591532 h 5472260"/>
              <a:gd name="connsiteX11" fmla="*/ 295766 w 4732256"/>
              <a:gd name="connsiteY11" fmla="*/ 591532 h 5472260"/>
              <a:gd name="connsiteX12" fmla="*/ 0 w 4732256"/>
              <a:gd name="connsiteY12" fmla="*/ 887298 h 5472260"/>
              <a:gd name="connsiteX13" fmla="*/ 0 w 4732256"/>
              <a:gd name="connsiteY13" fmla="*/ 1414256 h 5472260"/>
              <a:gd name="connsiteX14" fmla="*/ 0 w 4732256"/>
              <a:gd name="connsiteY14" fmla="*/ 2112783 h 5472260"/>
              <a:gd name="connsiteX15" fmla="*/ 0 w 4732256"/>
              <a:gd name="connsiteY15" fmla="*/ 2639741 h 5472260"/>
              <a:gd name="connsiteX16" fmla="*/ 0 w 4732256"/>
              <a:gd name="connsiteY16" fmla="*/ 3295375 h 5472260"/>
              <a:gd name="connsiteX17" fmla="*/ 0 w 4732256"/>
              <a:gd name="connsiteY17" fmla="*/ 3908117 h 5472260"/>
              <a:gd name="connsiteX18" fmla="*/ 0 w 4732256"/>
              <a:gd name="connsiteY18" fmla="*/ 4477968 h 5472260"/>
              <a:gd name="connsiteX19" fmla="*/ 0 w 4732256"/>
              <a:gd name="connsiteY19" fmla="*/ 5176494 h 5472260"/>
              <a:gd name="connsiteX20" fmla="*/ 295766 w 4732256"/>
              <a:gd name="connsiteY20" fmla="*/ 5472260 h 5472260"/>
              <a:gd name="connsiteX21" fmla="*/ 591532 w 4732256"/>
              <a:gd name="connsiteY21" fmla="*/ 5176494 h 5472260"/>
              <a:gd name="connsiteX22" fmla="*/ 591532 w 4732256"/>
              <a:gd name="connsiteY22" fmla="*/ 4880728 h 5472260"/>
              <a:gd name="connsiteX23" fmla="*/ 1232358 w 4732256"/>
              <a:gd name="connsiteY23" fmla="*/ 4880728 h 5472260"/>
              <a:gd name="connsiteX24" fmla="*/ 1950084 w 4732256"/>
              <a:gd name="connsiteY24" fmla="*/ 4880728 h 5472260"/>
              <a:gd name="connsiteX25" fmla="*/ 2667809 w 4732256"/>
              <a:gd name="connsiteY25" fmla="*/ 4880728 h 5472260"/>
              <a:gd name="connsiteX26" fmla="*/ 3270186 w 4732256"/>
              <a:gd name="connsiteY26" fmla="*/ 4880728 h 5472260"/>
              <a:gd name="connsiteX27" fmla="*/ 3795664 w 4732256"/>
              <a:gd name="connsiteY27" fmla="*/ 4880728 h 5472260"/>
              <a:gd name="connsiteX28" fmla="*/ 4436490 w 4732256"/>
              <a:gd name="connsiteY28" fmla="*/ 4880728 h 5472260"/>
              <a:gd name="connsiteX29" fmla="*/ 4732256 w 4732256"/>
              <a:gd name="connsiteY29" fmla="*/ 4584962 h 5472260"/>
              <a:gd name="connsiteX30" fmla="*/ 4732256 w 4732256"/>
              <a:gd name="connsiteY30" fmla="*/ 4058004 h 5472260"/>
              <a:gd name="connsiteX31" fmla="*/ 4732256 w 4732256"/>
              <a:gd name="connsiteY31" fmla="*/ 3531045 h 5472260"/>
              <a:gd name="connsiteX32" fmla="*/ 4732256 w 4732256"/>
              <a:gd name="connsiteY32" fmla="*/ 3046979 h 5472260"/>
              <a:gd name="connsiteX33" fmla="*/ 4732256 w 4732256"/>
              <a:gd name="connsiteY33" fmla="*/ 2477129 h 5472260"/>
              <a:gd name="connsiteX34" fmla="*/ 4732256 w 4732256"/>
              <a:gd name="connsiteY34" fmla="*/ 1864386 h 5472260"/>
              <a:gd name="connsiteX35" fmla="*/ 4732256 w 4732256"/>
              <a:gd name="connsiteY35" fmla="*/ 1380320 h 5472260"/>
              <a:gd name="connsiteX36" fmla="*/ 4732256 w 4732256"/>
              <a:gd name="connsiteY36" fmla="*/ 295766 h 5472260"/>
              <a:gd name="connsiteX37" fmla="*/ 295766 w 4732256"/>
              <a:gd name="connsiteY37" fmla="*/ 1183064 h 5472260"/>
              <a:gd name="connsiteX38" fmla="*/ 591532 w 4732256"/>
              <a:gd name="connsiteY38" fmla="*/ 887298 h 5472260"/>
              <a:gd name="connsiteX39" fmla="*/ 443649 w 4732256"/>
              <a:gd name="connsiteY39" fmla="*/ 739415 h 5472260"/>
              <a:gd name="connsiteX40" fmla="*/ 295766 w 4732256"/>
              <a:gd name="connsiteY40" fmla="*/ 887298 h 5472260"/>
              <a:gd name="connsiteX41" fmla="*/ 295766 w 4732256"/>
              <a:gd name="connsiteY41" fmla="*/ 1183064 h 5472260"/>
              <a:gd name="connsiteX0" fmla="*/ 295766 w 4732256"/>
              <a:gd name="connsiteY0" fmla="*/ 1183064 h 5472260"/>
              <a:gd name="connsiteX1" fmla="*/ 591532 w 4732256"/>
              <a:gd name="connsiteY1" fmla="*/ 887298 h 5472260"/>
              <a:gd name="connsiteX2" fmla="*/ 443649 w 4732256"/>
              <a:gd name="connsiteY2" fmla="*/ 739415 h 5472260"/>
              <a:gd name="connsiteX3" fmla="*/ 295766 w 4732256"/>
              <a:gd name="connsiteY3" fmla="*/ 887298 h 5472260"/>
              <a:gd name="connsiteX4" fmla="*/ 295766 w 4732256"/>
              <a:gd name="connsiteY4" fmla="*/ 1183064 h 5472260"/>
              <a:gd name="connsiteX5" fmla="*/ 4436490 w 4732256"/>
              <a:gd name="connsiteY5" fmla="*/ 591532 h 5472260"/>
              <a:gd name="connsiteX6" fmla="*/ 4732256 w 4732256"/>
              <a:gd name="connsiteY6" fmla="*/ 295766 h 5472260"/>
              <a:gd name="connsiteX7" fmla="*/ 4436490 w 4732256"/>
              <a:gd name="connsiteY7" fmla="*/ 0 h 5472260"/>
              <a:gd name="connsiteX8" fmla="*/ 4140724 w 4732256"/>
              <a:gd name="connsiteY8" fmla="*/ 295766 h 5472260"/>
              <a:gd name="connsiteX9" fmla="*/ 4288607 w 4732256"/>
              <a:gd name="connsiteY9" fmla="*/ 443649 h 5472260"/>
              <a:gd name="connsiteX10" fmla="*/ 4436490 w 4732256"/>
              <a:gd name="connsiteY10" fmla="*/ 295766 h 5472260"/>
              <a:gd name="connsiteX11" fmla="*/ 4436490 w 4732256"/>
              <a:gd name="connsiteY11" fmla="*/ 591532 h 5472260"/>
              <a:gd name="connsiteX0" fmla="*/ 0 w 4732256"/>
              <a:gd name="connsiteY0" fmla="*/ 887298 h 5472260"/>
              <a:gd name="connsiteX1" fmla="*/ 295766 w 4732256"/>
              <a:gd name="connsiteY1" fmla="*/ 591532 h 5472260"/>
              <a:gd name="connsiteX2" fmla="*/ 936592 w 4732256"/>
              <a:gd name="connsiteY2" fmla="*/ 591532 h 5472260"/>
              <a:gd name="connsiteX3" fmla="*/ 1538969 w 4732256"/>
              <a:gd name="connsiteY3" fmla="*/ 591532 h 5472260"/>
              <a:gd name="connsiteX4" fmla="*/ 2218245 w 4732256"/>
              <a:gd name="connsiteY4" fmla="*/ 591532 h 5472260"/>
              <a:gd name="connsiteX5" fmla="*/ 2859071 w 4732256"/>
              <a:gd name="connsiteY5" fmla="*/ 591532 h 5472260"/>
              <a:gd name="connsiteX6" fmla="*/ 3538347 w 4732256"/>
              <a:gd name="connsiteY6" fmla="*/ 591532 h 5472260"/>
              <a:gd name="connsiteX7" fmla="*/ 4140724 w 4732256"/>
              <a:gd name="connsiteY7" fmla="*/ 591532 h 5472260"/>
              <a:gd name="connsiteX8" fmla="*/ 4140724 w 4732256"/>
              <a:gd name="connsiteY8" fmla="*/ 295766 h 5472260"/>
              <a:gd name="connsiteX9" fmla="*/ 4436490 w 4732256"/>
              <a:gd name="connsiteY9" fmla="*/ 0 h 5472260"/>
              <a:gd name="connsiteX10" fmla="*/ 4732256 w 4732256"/>
              <a:gd name="connsiteY10" fmla="*/ 295766 h 5472260"/>
              <a:gd name="connsiteX11" fmla="*/ 4732256 w 4732256"/>
              <a:gd name="connsiteY11" fmla="*/ 779832 h 5472260"/>
              <a:gd name="connsiteX12" fmla="*/ 4732256 w 4732256"/>
              <a:gd name="connsiteY12" fmla="*/ 1478359 h 5472260"/>
              <a:gd name="connsiteX13" fmla="*/ 4732256 w 4732256"/>
              <a:gd name="connsiteY13" fmla="*/ 2176885 h 5472260"/>
              <a:gd name="connsiteX14" fmla="*/ 4732256 w 4732256"/>
              <a:gd name="connsiteY14" fmla="*/ 2789627 h 5472260"/>
              <a:gd name="connsiteX15" fmla="*/ 4732256 w 4732256"/>
              <a:gd name="connsiteY15" fmla="*/ 3402369 h 5472260"/>
              <a:gd name="connsiteX16" fmla="*/ 4732256 w 4732256"/>
              <a:gd name="connsiteY16" fmla="*/ 4584962 h 5472260"/>
              <a:gd name="connsiteX17" fmla="*/ 4436490 w 4732256"/>
              <a:gd name="connsiteY17" fmla="*/ 4880728 h 5472260"/>
              <a:gd name="connsiteX18" fmla="*/ 3718765 w 4732256"/>
              <a:gd name="connsiteY18" fmla="*/ 4880728 h 5472260"/>
              <a:gd name="connsiteX19" fmla="*/ 3193287 w 4732256"/>
              <a:gd name="connsiteY19" fmla="*/ 4880728 h 5472260"/>
              <a:gd name="connsiteX20" fmla="*/ 2514011 w 4732256"/>
              <a:gd name="connsiteY20" fmla="*/ 4880728 h 5472260"/>
              <a:gd name="connsiteX21" fmla="*/ 1796286 w 4732256"/>
              <a:gd name="connsiteY21" fmla="*/ 4880728 h 5472260"/>
              <a:gd name="connsiteX22" fmla="*/ 591532 w 4732256"/>
              <a:gd name="connsiteY22" fmla="*/ 4880728 h 5472260"/>
              <a:gd name="connsiteX23" fmla="*/ 591532 w 4732256"/>
              <a:gd name="connsiteY23" fmla="*/ 5176494 h 5472260"/>
              <a:gd name="connsiteX24" fmla="*/ 295766 w 4732256"/>
              <a:gd name="connsiteY24" fmla="*/ 5472260 h 5472260"/>
              <a:gd name="connsiteX25" fmla="*/ 0 w 4732256"/>
              <a:gd name="connsiteY25" fmla="*/ 5176494 h 5472260"/>
              <a:gd name="connsiteX26" fmla="*/ 0 w 4732256"/>
              <a:gd name="connsiteY26" fmla="*/ 4563752 h 5472260"/>
              <a:gd name="connsiteX27" fmla="*/ 0 w 4732256"/>
              <a:gd name="connsiteY27" fmla="*/ 4036793 h 5472260"/>
              <a:gd name="connsiteX28" fmla="*/ 0 w 4732256"/>
              <a:gd name="connsiteY28" fmla="*/ 3509835 h 5472260"/>
              <a:gd name="connsiteX29" fmla="*/ 0 w 4732256"/>
              <a:gd name="connsiteY29" fmla="*/ 3025769 h 5472260"/>
              <a:gd name="connsiteX30" fmla="*/ 0 w 4732256"/>
              <a:gd name="connsiteY30" fmla="*/ 2541702 h 5472260"/>
              <a:gd name="connsiteX31" fmla="*/ 0 w 4732256"/>
              <a:gd name="connsiteY31" fmla="*/ 2057636 h 5472260"/>
              <a:gd name="connsiteX32" fmla="*/ 0 w 4732256"/>
              <a:gd name="connsiteY32" fmla="*/ 887298 h 5472260"/>
              <a:gd name="connsiteX33" fmla="*/ 4140724 w 4732256"/>
              <a:gd name="connsiteY33" fmla="*/ 591532 h 5472260"/>
              <a:gd name="connsiteX34" fmla="*/ 4436490 w 4732256"/>
              <a:gd name="connsiteY34" fmla="*/ 591532 h 5472260"/>
              <a:gd name="connsiteX35" fmla="*/ 4732256 w 4732256"/>
              <a:gd name="connsiteY35" fmla="*/ 295766 h 5472260"/>
              <a:gd name="connsiteX36" fmla="*/ 4436490 w 4732256"/>
              <a:gd name="connsiteY36" fmla="*/ 591532 h 5472260"/>
              <a:gd name="connsiteX37" fmla="*/ 4436490 w 4732256"/>
              <a:gd name="connsiteY37" fmla="*/ 295766 h 5472260"/>
              <a:gd name="connsiteX38" fmla="*/ 4288607 w 4732256"/>
              <a:gd name="connsiteY38" fmla="*/ 443649 h 5472260"/>
              <a:gd name="connsiteX39" fmla="*/ 4140724 w 4732256"/>
              <a:gd name="connsiteY39" fmla="*/ 295766 h 5472260"/>
              <a:gd name="connsiteX40" fmla="*/ 295766 w 4732256"/>
              <a:gd name="connsiteY40" fmla="*/ 1183064 h 5472260"/>
              <a:gd name="connsiteX41" fmla="*/ 295766 w 4732256"/>
              <a:gd name="connsiteY41" fmla="*/ 887298 h 5472260"/>
              <a:gd name="connsiteX42" fmla="*/ 443649 w 4732256"/>
              <a:gd name="connsiteY42" fmla="*/ 739415 h 5472260"/>
              <a:gd name="connsiteX43" fmla="*/ 591532 w 4732256"/>
              <a:gd name="connsiteY43" fmla="*/ 887298 h 5472260"/>
              <a:gd name="connsiteX44" fmla="*/ 295766 w 4732256"/>
              <a:gd name="connsiteY44" fmla="*/ 1183064 h 5472260"/>
              <a:gd name="connsiteX45" fmla="*/ 0 w 4732256"/>
              <a:gd name="connsiteY45" fmla="*/ 887298 h 5472260"/>
              <a:gd name="connsiteX46" fmla="*/ 591532 w 4732256"/>
              <a:gd name="connsiteY46" fmla="*/ 887298 h 5472260"/>
              <a:gd name="connsiteX47" fmla="*/ 591532 w 4732256"/>
              <a:gd name="connsiteY47" fmla="*/ 1473001 h 5472260"/>
              <a:gd name="connsiteX48" fmla="*/ 591532 w 4732256"/>
              <a:gd name="connsiteY48" fmla="*/ 2098638 h 5472260"/>
              <a:gd name="connsiteX49" fmla="*/ 591532 w 4732256"/>
              <a:gd name="connsiteY49" fmla="*/ 2644407 h 5472260"/>
              <a:gd name="connsiteX50" fmla="*/ 591532 w 4732256"/>
              <a:gd name="connsiteY50" fmla="*/ 3230110 h 5472260"/>
              <a:gd name="connsiteX51" fmla="*/ 591532 w 4732256"/>
              <a:gd name="connsiteY51" fmla="*/ 3975551 h 5472260"/>
              <a:gd name="connsiteX52" fmla="*/ 591532 w 4732256"/>
              <a:gd name="connsiteY52" fmla="*/ 4880728 h 5472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4732256" h="5472260" stroke="0" extrusionOk="0">
                <a:moveTo>
                  <a:pt x="4732256" y="295766"/>
                </a:moveTo>
                <a:cubicBezTo>
                  <a:pt x="4707437" y="443223"/>
                  <a:pt x="4601115" y="573427"/>
                  <a:pt x="4436490" y="591532"/>
                </a:cubicBezTo>
                <a:cubicBezTo>
                  <a:pt x="4444330" y="455041"/>
                  <a:pt x="4435061" y="438622"/>
                  <a:pt x="4436490" y="295766"/>
                </a:cubicBezTo>
                <a:cubicBezTo>
                  <a:pt x="4428369" y="367462"/>
                  <a:pt x="4386900" y="448152"/>
                  <a:pt x="4288607" y="443649"/>
                </a:cubicBezTo>
                <a:cubicBezTo>
                  <a:pt x="4196003" y="426448"/>
                  <a:pt x="4128368" y="361928"/>
                  <a:pt x="4140724" y="295766"/>
                </a:cubicBezTo>
                <a:cubicBezTo>
                  <a:pt x="4134742" y="371986"/>
                  <a:pt x="4148604" y="473629"/>
                  <a:pt x="4140724" y="591532"/>
                </a:cubicBezTo>
                <a:cubicBezTo>
                  <a:pt x="3972805" y="560131"/>
                  <a:pt x="3784975" y="620859"/>
                  <a:pt x="3461448" y="591532"/>
                </a:cubicBezTo>
                <a:cubicBezTo>
                  <a:pt x="3137921" y="562205"/>
                  <a:pt x="3135772" y="565375"/>
                  <a:pt x="2897521" y="591532"/>
                </a:cubicBezTo>
                <a:cubicBezTo>
                  <a:pt x="2659270" y="617689"/>
                  <a:pt x="2549885" y="622996"/>
                  <a:pt x="2218245" y="591532"/>
                </a:cubicBezTo>
                <a:cubicBezTo>
                  <a:pt x="1886605" y="560068"/>
                  <a:pt x="1831117" y="561965"/>
                  <a:pt x="1577419" y="591532"/>
                </a:cubicBezTo>
                <a:cubicBezTo>
                  <a:pt x="1323721" y="621099"/>
                  <a:pt x="1130809" y="573246"/>
                  <a:pt x="936592" y="591532"/>
                </a:cubicBezTo>
                <a:cubicBezTo>
                  <a:pt x="742375" y="609818"/>
                  <a:pt x="496146" y="607301"/>
                  <a:pt x="295766" y="591532"/>
                </a:cubicBezTo>
                <a:cubicBezTo>
                  <a:pt x="120868" y="624809"/>
                  <a:pt x="-3309" y="717183"/>
                  <a:pt x="0" y="887298"/>
                </a:cubicBezTo>
                <a:cubicBezTo>
                  <a:pt x="-18000" y="1119294"/>
                  <a:pt x="-25423" y="1255991"/>
                  <a:pt x="0" y="1414256"/>
                </a:cubicBezTo>
                <a:cubicBezTo>
                  <a:pt x="25423" y="1572521"/>
                  <a:pt x="-19078" y="1891939"/>
                  <a:pt x="0" y="2112783"/>
                </a:cubicBezTo>
                <a:cubicBezTo>
                  <a:pt x="19078" y="2333627"/>
                  <a:pt x="-24791" y="2408992"/>
                  <a:pt x="0" y="2639741"/>
                </a:cubicBezTo>
                <a:cubicBezTo>
                  <a:pt x="24791" y="2870490"/>
                  <a:pt x="-11803" y="3095940"/>
                  <a:pt x="0" y="3295375"/>
                </a:cubicBezTo>
                <a:cubicBezTo>
                  <a:pt x="11803" y="3494810"/>
                  <a:pt x="25237" y="3759059"/>
                  <a:pt x="0" y="3908117"/>
                </a:cubicBezTo>
                <a:cubicBezTo>
                  <a:pt x="-25237" y="4057175"/>
                  <a:pt x="-19265" y="4197165"/>
                  <a:pt x="0" y="4477968"/>
                </a:cubicBezTo>
                <a:cubicBezTo>
                  <a:pt x="19265" y="4758771"/>
                  <a:pt x="-31968" y="4982544"/>
                  <a:pt x="0" y="5176494"/>
                </a:cubicBezTo>
                <a:cubicBezTo>
                  <a:pt x="19516" y="5320775"/>
                  <a:pt x="142878" y="5473572"/>
                  <a:pt x="295766" y="5472260"/>
                </a:cubicBezTo>
                <a:cubicBezTo>
                  <a:pt x="462310" y="5450383"/>
                  <a:pt x="569475" y="5329414"/>
                  <a:pt x="591532" y="5176494"/>
                </a:cubicBezTo>
                <a:cubicBezTo>
                  <a:pt x="603488" y="5065990"/>
                  <a:pt x="586817" y="4958202"/>
                  <a:pt x="591532" y="4880728"/>
                </a:cubicBezTo>
                <a:cubicBezTo>
                  <a:pt x="743859" y="4869951"/>
                  <a:pt x="1053795" y="4855274"/>
                  <a:pt x="1232358" y="4880728"/>
                </a:cubicBezTo>
                <a:cubicBezTo>
                  <a:pt x="1410921" y="4906182"/>
                  <a:pt x="1702241" y="4908790"/>
                  <a:pt x="1950084" y="4880728"/>
                </a:cubicBezTo>
                <a:cubicBezTo>
                  <a:pt x="2197927" y="4852666"/>
                  <a:pt x="2503088" y="4914443"/>
                  <a:pt x="2667809" y="4880728"/>
                </a:cubicBezTo>
                <a:cubicBezTo>
                  <a:pt x="2832531" y="4847013"/>
                  <a:pt x="3016474" y="4885125"/>
                  <a:pt x="3270186" y="4880728"/>
                </a:cubicBezTo>
                <a:cubicBezTo>
                  <a:pt x="3523898" y="4876331"/>
                  <a:pt x="3639709" y="4872848"/>
                  <a:pt x="3795664" y="4880728"/>
                </a:cubicBezTo>
                <a:cubicBezTo>
                  <a:pt x="3951619" y="4888608"/>
                  <a:pt x="4163026" y="4872816"/>
                  <a:pt x="4436490" y="4880728"/>
                </a:cubicBezTo>
                <a:cubicBezTo>
                  <a:pt x="4603219" y="4841040"/>
                  <a:pt x="4747573" y="4767642"/>
                  <a:pt x="4732256" y="4584962"/>
                </a:cubicBezTo>
                <a:cubicBezTo>
                  <a:pt x="4750962" y="4446808"/>
                  <a:pt x="4742622" y="4262388"/>
                  <a:pt x="4732256" y="4058004"/>
                </a:cubicBezTo>
                <a:cubicBezTo>
                  <a:pt x="4721890" y="3853620"/>
                  <a:pt x="4744762" y="3656675"/>
                  <a:pt x="4732256" y="3531045"/>
                </a:cubicBezTo>
                <a:cubicBezTo>
                  <a:pt x="4719750" y="3405415"/>
                  <a:pt x="4722769" y="3163802"/>
                  <a:pt x="4732256" y="3046979"/>
                </a:cubicBezTo>
                <a:cubicBezTo>
                  <a:pt x="4741743" y="2930156"/>
                  <a:pt x="4725824" y="2760356"/>
                  <a:pt x="4732256" y="2477129"/>
                </a:cubicBezTo>
                <a:cubicBezTo>
                  <a:pt x="4738689" y="2193902"/>
                  <a:pt x="4762783" y="2037616"/>
                  <a:pt x="4732256" y="1864386"/>
                </a:cubicBezTo>
                <a:cubicBezTo>
                  <a:pt x="4701729" y="1691156"/>
                  <a:pt x="4714798" y="1543447"/>
                  <a:pt x="4732256" y="1380320"/>
                </a:cubicBezTo>
                <a:cubicBezTo>
                  <a:pt x="4749714" y="1217193"/>
                  <a:pt x="4732684" y="817224"/>
                  <a:pt x="4732256" y="295766"/>
                </a:cubicBezTo>
                <a:close/>
                <a:moveTo>
                  <a:pt x="295766" y="1183064"/>
                </a:moveTo>
                <a:cubicBezTo>
                  <a:pt x="422305" y="1179413"/>
                  <a:pt x="602250" y="1083693"/>
                  <a:pt x="591532" y="887298"/>
                </a:cubicBezTo>
                <a:cubicBezTo>
                  <a:pt x="598201" y="802930"/>
                  <a:pt x="534508" y="737639"/>
                  <a:pt x="443649" y="739415"/>
                </a:cubicBezTo>
                <a:cubicBezTo>
                  <a:pt x="357993" y="729704"/>
                  <a:pt x="302488" y="797924"/>
                  <a:pt x="295766" y="887298"/>
                </a:cubicBezTo>
                <a:cubicBezTo>
                  <a:pt x="285420" y="1025836"/>
                  <a:pt x="281089" y="1122200"/>
                  <a:pt x="295766" y="1183064"/>
                </a:cubicBezTo>
                <a:close/>
              </a:path>
              <a:path w="4732256" h="5472260" fill="darkenLess" stroke="0" extrusionOk="0">
                <a:moveTo>
                  <a:pt x="295766" y="1183064"/>
                </a:moveTo>
                <a:cubicBezTo>
                  <a:pt x="459156" y="1162334"/>
                  <a:pt x="592958" y="1060417"/>
                  <a:pt x="591532" y="887298"/>
                </a:cubicBezTo>
                <a:cubicBezTo>
                  <a:pt x="606482" y="819521"/>
                  <a:pt x="523834" y="736621"/>
                  <a:pt x="443649" y="739415"/>
                </a:cubicBezTo>
                <a:cubicBezTo>
                  <a:pt x="349714" y="741820"/>
                  <a:pt x="302530" y="822175"/>
                  <a:pt x="295766" y="887298"/>
                </a:cubicBezTo>
                <a:cubicBezTo>
                  <a:pt x="309252" y="970673"/>
                  <a:pt x="296895" y="1068125"/>
                  <a:pt x="295766" y="1183064"/>
                </a:cubicBezTo>
                <a:close/>
                <a:moveTo>
                  <a:pt x="4436490" y="591532"/>
                </a:moveTo>
                <a:cubicBezTo>
                  <a:pt x="4631471" y="597974"/>
                  <a:pt x="4734707" y="490347"/>
                  <a:pt x="4732256" y="295766"/>
                </a:cubicBezTo>
                <a:cubicBezTo>
                  <a:pt x="4732991" y="144275"/>
                  <a:pt x="4586654" y="14399"/>
                  <a:pt x="4436490" y="0"/>
                </a:cubicBezTo>
                <a:cubicBezTo>
                  <a:pt x="4276124" y="3668"/>
                  <a:pt x="4129074" y="132169"/>
                  <a:pt x="4140724" y="295766"/>
                </a:cubicBezTo>
                <a:cubicBezTo>
                  <a:pt x="4138263" y="379477"/>
                  <a:pt x="4200347" y="444746"/>
                  <a:pt x="4288607" y="443649"/>
                </a:cubicBezTo>
                <a:cubicBezTo>
                  <a:pt x="4373786" y="452146"/>
                  <a:pt x="4426657" y="379472"/>
                  <a:pt x="4436490" y="295766"/>
                </a:cubicBezTo>
                <a:cubicBezTo>
                  <a:pt x="4448061" y="408742"/>
                  <a:pt x="4425300" y="477346"/>
                  <a:pt x="4436490" y="591532"/>
                </a:cubicBezTo>
                <a:close/>
              </a:path>
              <a:path w="4732256" h="5472260" fill="none" extrusionOk="0">
                <a:moveTo>
                  <a:pt x="0" y="887298"/>
                </a:moveTo>
                <a:cubicBezTo>
                  <a:pt x="-10794" y="734141"/>
                  <a:pt x="133422" y="580061"/>
                  <a:pt x="295766" y="591532"/>
                </a:cubicBezTo>
                <a:cubicBezTo>
                  <a:pt x="469372" y="615017"/>
                  <a:pt x="766466" y="572679"/>
                  <a:pt x="936592" y="591532"/>
                </a:cubicBezTo>
                <a:cubicBezTo>
                  <a:pt x="1106718" y="610385"/>
                  <a:pt x="1283516" y="620813"/>
                  <a:pt x="1538969" y="591532"/>
                </a:cubicBezTo>
                <a:cubicBezTo>
                  <a:pt x="1794422" y="562251"/>
                  <a:pt x="2066364" y="609896"/>
                  <a:pt x="2218245" y="591532"/>
                </a:cubicBezTo>
                <a:cubicBezTo>
                  <a:pt x="2370126" y="573168"/>
                  <a:pt x="2595581" y="611574"/>
                  <a:pt x="2859071" y="591532"/>
                </a:cubicBezTo>
                <a:cubicBezTo>
                  <a:pt x="3122561" y="571490"/>
                  <a:pt x="3269229" y="614278"/>
                  <a:pt x="3538347" y="591532"/>
                </a:cubicBezTo>
                <a:cubicBezTo>
                  <a:pt x="3807465" y="568786"/>
                  <a:pt x="3938055" y="574480"/>
                  <a:pt x="4140724" y="591532"/>
                </a:cubicBezTo>
                <a:cubicBezTo>
                  <a:pt x="4137152" y="502676"/>
                  <a:pt x="4127621" y="370058"/>
                  <a:pt x="4140724" y="295766"/>
                </a:cubicBezTo>
                <a:cubicBezTo>
                  <a:pt x="4156632" y="133365"/>
                  <a:pt x="4282054" y="-16017"/>
                  <a:pt x="4436490" y="0"/>
                </a:cubicBezTo>
                <a:cubicBezTo>
                  <a:pt x="4617026" y="-28319"/>
                  <a:pt x="4712438" y="126910"/>
                  <a:pt x="4732256" y="295766"/>
                </a:cubicBezTo>
                <a:cubicBezTo>
                  <a:pt x="4718373" y="458173"/>
                  <a:pt x="4728088" y="581295"/>
                  <a:pt x="4732256" y="779832"/>
                </a:cubicBezTo>
                <a:cubicBezTo>
                  <a:pt x="4736424" y="978369"/>
                  <a:pt x="4704638" y="1141451"/>
                  <a:pt x="4732256" y="1478359"/>
                </a:cubicBezTo>
                <a:cubicBezTo>
                  <a:pt x="4759874" y="1815267"/>
                  <a:pt x="4726051" y="1973725"/>
                  <a:pt x="4732256" y="2176885"/>
                </a:cubicBezTo>
                <a:cubicBezTo>
                  <a:pt x="4738461" y="2380045"/>
                  <a:pt x="4760626" y="2637540"/>
                  <a:pt x="4732256" y="2789627"/>
                </a:cubicBezTo>
                <a:cubicBezTo>
                  <a:pt x="4703886" y="2941714"/>
                  <a:pt x="4734115" y="3254789"/>
                  <a:pt x="4732256" y="3402369"/>
                </a:cubicBezTo>
                <a:cubicBezTo>
                  <a:pt x="4730397" y="3549949"/>
                  <a:pt x="4750707" y="4340446"/>
                  <a:pt x="4732256" y="4584962"/>
                </a:cubicBezTo>
                <a:cubicBezTo>
                  <a:pt x="4717508" y="4779442"/>
                  <a:pt x="4620911" y="4897090"/>
                  <a:pt x="4436490" y="4880728"/>
                </a:cubicBezTo>
                <a:cubicBezTo>
                  <a:pt x="4247141" y="4848567"/>
                  <a:pt x="3901201" y="4914204"/>
                  <a:pt x="3718765" y="4880728"/>
                </a:cubicBezTo>
                <a:cubicBezTo>
                  <a:pt x="3536329" y="4847252"/>
                  <a:pt x="3417443" y="4895802"/>
                  <a:pt x="3193287" y="4880728"/>
                </a:cubicBezTo>
                <a:cubicBezTo>
                  <a:pt x="2969131" y="4865654"/>
                  <a:pt x="2716725" y="4896684"/>
                  <a:pt x="2514011" y="4880728"/>
                </a:cubicBezTo>
                <a:cubicBezTo>
                  <a:pt x="2311297" y="4864772"/>
                  <a:pt x="2070026" y="4866530"/>
                  <a:pt x="1796286" y="4880728"/>
                </a:cubicBezTo>
                <a:cubicBezTo>
                  <a:pt x="1522546" y="4894926"/>
                  <a:pt x="847999" y="4833537"/>
                  <a:pt x="591532" y="4880728"/>
                </a:cubicBezTo>
                <a:cubicBezTo>
                  <a:pt x="578587" y="4968019"/>
                  <a:pt x="587115" y="5033835"/>
                  <a:pt x="591532" y="5176494"/>
                </a:cubicBezTo>
                <a:cubicBezTo>
                  <a:pt x="582998" y="5326548"/>
                  <a:pt x="446904" y="5466966"/>
                  <a:pt x="295766" y="5472260"/>
                </a:cubicBezTo>
                <a:cubicBezTo>
                  <a:pt x="118639" y="5465597"/>
                  <a:pt x="-15971" y="5312101"/>
                  <a:pt x="0" y="5176494"/>
                </a:cubicBezTo>
                <a:cubicBezTo>
                  <a:pt x="-12195" y="5021513"/>
                  <a:pt x="-4058" y="4764912"/>
                  <a:pt x="0" y="4563752"/>
                </a:cubicBezTo>
                <a:cubicBezTo>
                  <a:pt x="4058" y="4362592"/>
                  <a:pt x="-12845" y="4286364"/>
                  <a:pt x="0" y="4036793"/>
                </a:cubicBezTo>
                <a:cubicBezTo>
                  <a:pt x="12845" y="3787222"/>
                  <a:pt x="5981" y="3641159"/>
                  <a:pt x="0" y="3509835"/>
                </a:cubicBezTo>
                <a:cubicBezTo>
                  <a:pt x="-5981" y="3378511"/>
                  <a:pt x="11727" y="3251701"/>
                  <a:pt x="0" y="3025769"/>
                </a:cubicBezTo>
                <a:cubicBezTo>
                  <a:pt x="-11727" y="2799837"/>
                  <a:pt x="2172" y="2721242"/>
                  <a:pt x="0" y="2541702"/>
                </a:cubicBezTo>
                <a:cubicBezTo>
                  <a:pt x="-2172" y="2362162"/>
                  <a:pt x="-18944" y="2160554"/>
                  <a:pt x="0" y="2057636"/>
                </a:cubicBezTo>
                <a:cubicBezTo>
                  <a:pt x="18944" y="1954718"/>
                  <a:pt x="1617" y="1340948"/>
                  <a:pt x="0" y="887298"/>
                </a:cubicBezTo>
                <a:close/>
                <a:moveTo>
                  <a:pt x="4140724" y="591532"/>
                </a:moveTo>
                <a:cubicBezTo>
                  <a:pt x="4216899" y="590982"/>
                  <a:pt x="4348559" y="587147"/>
                  <a:pt x="4436490" y="591532"/>
                </a:cubicBezTo>
                <a:cubicBezTo>
                  <a:pt x="4581961" y="610056"/>
                  <a:pt x="4721008" y="482558"/>
                  <a:pt x="4732256" y="295766"/>
                </a:cubicBezTo>
                <a:moveTo>
                  <a:pt x="4436490" y="591532"/>
                </a:moveTo>
                <a:cubicBezTo>
                  <a:pt x="4422453" y="528508"/>
                  <a:pt x="4430075" y="369450"/>
                  <a:pt x="4436490" y="295766"/>
                </a:cubicBezTo>
                <a:cubicBezTo>
                  <a:pt x="4450063" y="392548"/>
                  <a:pt x="4374371" y="441488"/>
                  <a:pt x="4288607" y="443649"/>
                </a:cubicBezTo>
                <a:cubicBezTo>
                  <a:pt x="4215873" y="460396"/>
                  <a:pt x="4139538" y="371220"/>
                  <a:pt x="4140724" y="295766"/>
                </a:cubicBezTo>
                <a:moveTo>
                  <a:pt x="295766" y="1183064"/>
                </a:moveTo>
                <a:cubicBezTo>
                  <a:pt x="287167" y="1062087"/>
                  <a:pt x="286382" y="967769"/>
                  <a:pt x="295766" y="887298"/>
                </a:cubicBezTo>
                <a:cubicBezTo>
                  <a:pt x="304551" y="795142"/>
                  <a:pt x="367816" y="753786"/>
                  <a:pt x="443649" y="739415"/>
                </a:cubicBezTo>
                <a:cubicBezTo>
                  <a:pt x="530108" y="755481"/>
                  <a:pt x="597268" y="805051"/>
                  <a:pt x="591532" y="887298"/>
                </a:cubicBezTo>
                <a:cubicBezTo>
                  <a:pt x="595605" y="1051123"/>
                  <a:pt x="475150" y="1198906"/>
                  <a:pt x="295766" y="1183064"/>
                </a:cubicBezTo>
                <a:cubicBezTo>
                  <a:pt x="133233" y="1220059"/>
                  <a:pt x="22324" y="1061451"/>
                  <a:pt x="0" y="887298"/>
                </a:cubicBezTo>
                <a:moveTo>
                  <a:pt x="591532" y="887298"/>
                </a:moveTo>
                <a:cubicBezTo>
                  <a:pt x="592185" y="1064737"/>
                  <a:pt x="588100" y="1264768"/>
                  <a:pt x="591532" y="1473001"/>
                </a:cubicBezTo>
                <a:cubicBezTo>
                  <a:pt x="594964" y="1681234"/>
                  <a:pt x="600402" y="1828012"/>
                  <a:pt x="591532" y="2098638"/>
                </a:cubicBezTo>
                <a:cubicBezTo>
                  <a:pt x="582662" y="2369264"/>
                  <a:pt x="573713" y="2392233"/>
                  <a:pt x="591532" y="2644407"/>
                </a:cubicBezTo>
                <a:cubicBezTo>
                  <a:pt x="609351" y="2896581"/>
                  <a:pt x="578048" y="3012989"/>
                  <a:pt x="591532" y="3230110"/>
                </a:cubicBezTo>
                <a:cubicBezTo>
                  <a:pt x="605016" y="3447231"/>
                  <a:pt x="595889" y="3623751"/>
                  <a:pt x="591532" y="3975551"/>
                </a:cubicBezTo>
                <a:cubicBezTo>
                  <a:pt x="587175" y="4327351"/>
                  <a:pt x="592690" y="4677518"/>
                  <a:pt x="591532" y="4880728"/>
                </a:cubicBezTo>
              </a:path>
              <a:path w="4732256" h="5472260" fill="none" stroke="0" extrusionOk="0">
                <a:moveTo>
                  <a:pt x="0" y="887298"/>
                </a:moveTo>
                <a:cubicBezTo>
                  <a:pt x="22631" y="704320"/>
                  <a:pt x="137209" y="581549"/>
                  <a:pt x="295766" y="591532"/>
                </a:cubicBezTo>
                <a:cubicBezTo>
                  <a:pt x="608684" y="572725"/>
                  <a:pt x="617344" y="563748"/>
                  <a:pt x="936592" y="591532"/>
                </a:cubicBezTo>
                <a:cubicBezTo>
                  <a:pt x="1255840" y="619316"/>
                  <a:pt x="1431046" y="622688"/>
                  <a:pt x="1615868" y="591532"/>
                </a:cubicBezTo>
                <a:cubicBezTo>
                  <a:pt x="1800690" y="560376"/>
                  <a:pt x="2172404" y="601619"/>
                  <a:pt x="2333594" y="591532"/>
                </a:cubicBezTo>
                <a:cubicBezTo>
                  <a:pt x="2494784" y="581445"/>
                  <a:pt x="2729474" y="609546"/>
                  <a:pt x="2897521" y="591532"/>
                </a:cubicBezTo>
                <a:cubicBezTo>
                  <a:pt x="3065568" y="573518"/>
                  <a:pt x="3368493" y="574282"/>
                  <a:pt x="3538347" y="591532"/>
                </a:cubicBezTo>
                <a:cubicBezTo>
                  <a:pt x="3708201" y="608782"/>
                  <a:pt x="3892092" y="597920"/>
                  <a:pt x="4140724" y="591532"/>
                </a:cubicBezTo>
                <a:cubicBezTo>
                  <a:pt x="4130635" y="472622"/>
                  <a:pt x="4147558" y="358388"/>
                  <a:pt x="4140724" y="295766"/>
                </a:cubicBezTo>
                <a:cubicBezTo>
                  <a:pt x="4102945" y="138685"/>
                  <a:pt x="4302476" y="6793"/>
                  <a:pt x="4436490" y="0"/>
                </a:cubicBezTo>
                <a:cubicBezTo>
                  <a:pt x="4605546" y="35255"/>
                  <a:pt x="4746306" y="122671"/>
                  <a:pt x="4732256" y="295766"/>
                </a:cubicBezTo>
                <a:cubicBezTo>
                  <a:pt x="4726554" y="565947"/>
                  <a:pt x="4752330" y="843294"/>
                  <a:pt x="4732256" y="994292"/>
                </a:cubicBezTo>
                <a:cubicBezTo>
                  <a:pt x="4712182" y="1145290"/>
                  <a:pt x="4715195" y="1413490"/>
                  <a:pt x="4732256" y="1649926"/>
                </a:cubicBezTo>
                <a:cubicBezTo>
                  <a:pt x="4749317" y="1886362"/>
                  <a:pt x="4753339" y="2000272"/>
                  <a:pt x="4732256" y="2176885"/>
                </a:cubicBezTo>
                <a:cubicBezTo>
                  <a:pt x="4711173" y="2353498"/>
                  <a:pt x="4738303" y="2496458"/>
                  <a:pt x="4732256" y="2660951"/>
                </a:cubicBezTo>
                <a:cubicBezTo>
                  <a:pt x="4726209" y="2825444"/>
                  <a:pt x="4731012" y="3075115"/>
                  <a:pt x="4732256" y="3230802"/>
                </a:cubicBezTo>
                <a:cubicBezTo>
                  <a:pt x="4733500" y="3386489"/>
                  <a:pt x="4720833" y="3622808"/>
                  <a:pt x="4732256" y="3757760"/>
                </a:cubicBezTo>
                <a:cubicBezTo>
                  <a:pt x="4743679" y="3892712"/>
                  <a:pt x="4714632" y="4306979"/>
                  <a:pt x="4732256" y="4584962"/>
                </a:cubicBezTo>
                <a:cubicBezTo>
                  <a:pt x="4702548" y="4728767"/>
                  <a:pt x="4592350" y="4876929"/>
                  <a:pt x="4436490" y="4880728"/>
                </a:cubicBezTo>
                <a:cubicBezTo>
                  <a:pt x="4222843" y="4878208"/>
                  <a:pt x="4047095" y="4903221"/>
                  <a:pt x="3911012" y="4880728"/>
                </a:cubicBezTo>
                <a:cubicBezTo>
                  <a:pt x="3774929" y="4858235"/>
                  <a:pt x="3537749" y="4884755"/>
                  <a:pt x="3270186" y="4880728"/>
                </a:cubicBezTo>
                <a:cubicBezTo>
                  <a:pt x="3002623" y="4876701"/>
                  <a:pt x="2890274" y="4853083"/>
                  <a:pt x="2706259" y="4880728"/>
                </a:cubicBezTo>
                <a:cubicBezTo>
                  <a:pt x="2522244" y="4908373"/>
                  <a:pt x="2328756" y="4885650"/>
                  <a:pt x="2065433" y="4880728"/>
                </a:cubicBezTo>
                <a:cubicBezTo>
                  <a:pt x="1802110" y="4875806"/>
                  <a:pt x="1699583" y="4905726"/>
                  <a:pt x="1347707" y="4880728"/>
                </a:cubicBezTo>
                <a:cubicBezTo>
                  <a:pt x="995831" y="4855730"/>
                  <a:pt x="892714" y="4878858"/>
                  <a:pt x="591532" y="4880728"/>
                </a:cubicBezTo>
                <a:cubicBezTo>
                  <a:pt x="591036" y="5011594"/>
                  <a:pt x="578498" y="5062437"/>
                  <a:pt x="591532" y="5176494"/>
                </a:cubicBezTo>
                <a:cubicBezTo>
                  <a:pt x="603117" y="5343344"/>
                  <a:pt x="462074" y="5457153"/>
                  <a:pt x="295766" y="5472260"/>
                </a:cubicBezTo>
                <a:cubicBezTo>
                  <a:pt x="133933" y="5454051"/>
                  <a:pt x="15142" y="5366766"/>
                  <a:pt x="0" y="5176494"/>
                </a:cubicBezTo>
                <a:cubicBezTo>
                  <a:pt x="26300" y="5035746"/>
                  <a:pt x="-31683" y="4703842"/>
                  <a:pt x="0" y="4477968"/>
                </a:cubicBezTo>
                <a:cubicBezTo>
                  <a:pt x="31683" y="4252094"/>
                  <a:pt x="11536" y="4109055"/>
                  <a:pt x="0" y="3908117"/>
                </a:cubicBezTo>
                <a:cubicBezTo>
                  <a:pt x="-11536" y="3707179"/>
                  <a:pt x="22306" y="3615400"/>
                  <a:pt x="0" y="3424051"/>
                </a:cubicBezTo>
                <a:cubicBezTo>
                  <a:pt x="-22306" y="3232702"/>
                  <a:pt x="16193" y="3034960"/>
                  <a:pt x="0" y="2811309"/>
                </a:cubicBezTo>
                <a:cubicBezTo>
                  <a:pt x="-16193" y="2587658"/>
                  <a:pt x="2388" y="2358359"/>
                  <a:pt x="0" y="2241458"/>
                </a:cubicBezTo>
                <a:cubicBezTo>
                  <a:pt x="-2388" y="2124557"/>
                  <a:pt x="13968" y="1736291"/>
                  <a:pt x="0" y="1585824"/>
                </a:cubicBezTo>
                <a:cubicBezTo>
                  <a:pt x="-13968" y="1435357"/>
                  <a:pt x="30611" y="1117783"/>
                  <a:pt x="0" y="887298"/>
                </a:cubicBezTo>
                <a:close/>
                <a:moveTo>
                  <a:pt x="4140724" y="591532"/>
                </a:moveTo>
                <a:cubicBezTo>
                  <a:pt x="4241030" y="600426"/>
                  <a:pt x="4352687" y="586147"/>
                  <a:pt x="4436490" y="591532"/>
                </a:cubicBezTo>
                <a:cubicBezTo>
                  <a:pt x="4635293" y="603074"/>
                  <a:pt x="4721297" y="435342"/>
                  <a:pt x="4732256" y="295766"/>
                </a:cubicBezTo>
                <a:moveTo>
                  <a:pt x="4436490" y="591532"/>
                </a:moveTo>
                <a:cubicBezTo>
                  <a:pt x="4443656" y="461752"/>
                  <a:pt x="4430998" y="412577"/>
                  <a:pt x="4436490" y="295766"/>
                </a:cubicBezTo>
                <a:cubicBezTo>
                  <a:pt x="4446569" y="385632"/>
                  <a:pt x="4370859" y="433186"/>
                  <a:pt x="4288607" y="443649"/>
                </a:cubicBezTo>
                <a:cubicBezTo>
                  <a:pt x="4221256" y="446371"/>
                  <a:pt x="4149872" y="377871"/>
                  <a:pt x="4140724" y="295766"/>
                </a:cubicBezTo>
                <a:moveTo>
                  <a:pt x="295766" y="1183064"/>
                </a:moveTo>
                <a:cubicBezTo>
                  <a:pt x="306751" y="1059449"/>
                  <a:pt x="305130" y="1008571"/>
                  <a:pt x="295766" y="887298"/>
                </a:cubicBezTo>
                <a:cubicBezTo>
                  <a:pt x="294450" y="803289"/>
                  <a:pt x="374002" y="740445"/>
                  <a:pt x="443649" y="739415"/>
                </a:cubicBezTo>
                <a:cubicBezTo>
                  <a:pt x="532811" y="725519"/>
                  <a:pt x="596054" y="820861"/>
                  <a:pt x="591532" y="887298"/>
                </a:cubicBezTo>
                <a:cubicBezTo>
                  <a:pt x="621170" y="1062597"/>
                  <a:pt x="470349" y="1172937"/>
                  <a:pt x="295766" y="1183064"/>
                </a:cubicBezTo>
                <a:cubicBezTo>
                  <a:pt x="125189" y="1172108"/>
                  <a:pt x="10136" y="1082398"/>
                  <a:pt x="0" y="887298"/>
                </a:cubicBezTo>
                <a:moveTo>
                  <a:pt x="591532" y="887298"/>
                </a:moveTo>
                <a:cubicBezTo>
                  <a:pt x="605033" y="1078157"/>
                  <a:pt x="583725" y="1414829"/>
                  <a:pt x="591532" y="1632738"/>
                </a:cubicBezTo>
                <a:cubicBezTo>
                  <a:pt x="599339" y="1850647"/>
                  <a:pt x="590537" y="1920709"/>
                  <a:pt x="591532" y="2178507"/>
                </a:cubicBezTo>
                <a:cubicBezTo>
                  <a:pt x="592527" y="2436305"/>
                  <a:pt x="591486" y="2548945"/>
                  <a:pt x="591532" y="2884013"/>
                </a:cubicBezTo>
                <a:cubicBezTo>
                  <a:pt x="591578" y="3219081"/>
                  <a:pt x="583979" y="3194953"/>
                  <a:pt x="591532" y="3429782"/>
                </a:cubicBezTo>
                <a:cubicBezTo>
                  <a:pt x="599085" y="3664611"/>
                  <a:pt x="614282" y="3801483"/>
                  <a:pt x="591532" y="4015485"/>
                </a:cubicBezTo>
                <a:cubicBezTo>
                  <a:pt x="568782" y="4229487"/>
                  <a:pt x="554617" y="4492678"/>
                  <a:pt x="591532" y="4880728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 b="1" i="0" dirty="0">
                <a:solidFill>
                  <a:schemeClr val="tx1"/>
                </a:solidFill>
                <a:effectLst/>
              </a:rPr>
              <a:t>U doba kubanske krize </a:t>
            </a:r>
            <a:r>
              <a:rPr lang="hr-HR" sz="2000" b="1" i="0" dirty="0" smtClean="0">
                <a:solidFill>
                  <a:schemeClr val="tx1"/>
                </a:solidFill>
                <a:effectLst/>
              </a:rPr>
              <a:t>nije</a:t>
            </a:r>
          </a:p>
          <a:p>
            <a:pPr lvl="0"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postojao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pouzdan način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komunikacije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između Washingtona i Moskve. Trebalo je i sedam sati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kako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bi se poslala poruka iz jedne prijestolnice u drugu. Jedna je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od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posljedica krize zato bila i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uspostava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„vruće linije” </a:t>
            </a:r>
            <a:r>
              <a:rPr lang="hr-HR" sz="2000" b="1" i="0" dirty="0" smtClean="0">
                <a:solidFill>
                  <a:schemeClr val="tx1"/>
                </a:solidFill>
                <a:effectLst/>
              </a:rPr>
              <a:t>između</a:t>
            </a:r>
          </a:p>
          <a:p>
            <a:pPr lvl="0"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Kremlja i Bijele kuće kako </a:t>
            </a:r>
            <a:r>
              <a:rPr lang="hr-HR" sz="2000" b="1" i="0" dirty="0" smtClean="0">
                <a:solidFill>
                  <a:schemeClr val="tx1"/>
                </a:solidFill>
                <a:effectLst/>
              </a:rPr>
              <a:t>bi</a:t>
            </a:r>
          </a:p>
          <a:p>
            <a:pPr lvl="0"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dvojica predsjednika mogla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razgovarati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bez posrednika. </a:t>
            </a:r>
            <a:r>
              <a:rPr lang="hr-HR" sz="2000" b="1" i="0" dirty="0" smtClean="0">
                <a:solidFill>
                  <a:schemeClr val="tx1"/>
                </a:solidFill>
                <a:effectLst/>
              </a:rPr>
              <a:t>Nijedna</a:t>
            </a:r>
          </a:p>
          <a:p>
            <a:pPr lvl="0"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strana nije željela riskirati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početak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nuklearnog rata zbog loše komunikacije.​​</a:t>
            </a:r>
            <a:endParaRPr lang="hr-HR" sz="2000" b="1" dirty="0">
              <a:solidFill>
                <a:schemeClr val="tx1"/>
              </a:solidFill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xmlns="" id="{4DA00AFB-4FEB-487C-AE3A-8A5C35BE8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103" y="1294736"/>
            <a:ext cx="3995503" cy="2491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lačić za govor: ovalni 1">
            <a:extLst>
              <a:ext uri="{FF2B5EF4-FFF2-40B4-BE49-F238E27FC236}">
                <a16:creationId xmlns:a16="http://schemas.microsoft.com/office/drawing/2014/main" xmlns="" id="{250AF1FE-7352-450A-9DBE-4B129412EC22}"/>
              </a:ext>
            </a:extLst>
          </p:cNvPr>
          <p:cNvSpPr/>
          <p:nvPr/>
        </p:nvSpPr>
        <p:spPr>
          <a:xfrm>
            <a:off x="497505" y="4592601"/>
            <a:ext cx="2290713" cy="1432874"/>
          </a:xfrm>
          <a:custGeom>
            <a:avLst/>
            <a:gdLst>
              <a:gd name="connsiteX0" fmla="*/ 2779734 w 2290713"/>
              <a:gd name="connsiteY0" fmla="*/ 659881 h 1432874"/>
              <a:gd name="connsiteX1" fmla="*/ 2280025 w 2290713"/>
              <a:gd name="connsiteY1" fmla="*/ 814085 h 1432874"/>
              <a:gd name="connsiteX2" fmla="*/ 1127275 w 2290713"/>
              <a:gd name="connsiteY2" fmla="*/ 1432785 h 1432874"/>
              <a:gd name="connsiteX3" fmla="*/ 1828 w 2290713"/>
              <a:gd name="connsiteY3" fmla="*/ 756906 h 1432874"/>
              <a:gd name="connsiteX4" fmla="*/ 1076501 w 2290713"/>
              <a:gd name="connsiteY4" fmla="*/ 1296 h 1432874"/>
              <a:gd name="connsiteX5" fmla="*/ 2255881 w 2290713"/>
              <a:gd name="connsiteY5" fmla="*/ 541097 h 1432874"/>
              <a:gd name="connsiteX6" fmla="*/ 2779734 w 2290713"/>
              <a:gd name="connsiteY6" fmla="*/ 659881 h 1432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90713" h="1432874" fill="none" extrusionOk="0">
                <a:moveTo>
                  <a:pt x="2779734" y="659881"/>
                </a:moveTo>
                <a:cubicBezTo>
                  <a:pt x="2677688" y="690769"/>
                  <a:pt x="2484853" y="736567"/>
                  <a:pt x="2280025" y="814085"/>
                </a:cubicBezTo>
                <a:cubicBezTo>
                  <a:pt x="2255119" y="1209543"/>
                  <a:pt x="1652604" y="1528979"/>
                  <a:pt x="1127275" y="1432785"/>
                </a:cubicBezTo>
                <a:cubicBezTo>
                  <a:pt x="506723" y="1514179"/>
                  <a:pt x="77900" y="1105194"/>
                  <a:pt x="1828" y="756906"/>
                </a:cubicBezTo>
                <a:cubicBezTo>
                  <a:pt x="-66655" y="230840"/>
                  <a:pt x="477473" y="-42419"/>
                  <a:pt x="1076501" y="1296"/>
                </a:cubicBezTo>
                <a:cubicBezTo>
                  <a:pt x="1647941" y="-14104"/>
                  <a:pt x="2140814" y="262856"/>
                  <a:pt x="2255881" y="541097"/>
                </a:cubicBezTo>
                <a:cubicBezTo>
                  <a:pt x="2488621" y="594174"/>
                  <a:pt x="2561087" y="628885"/>
                  <a:pt x="2779734" y="659881"/>
                </a:cubicBezTo>
                <a:close/>
              </a:path>
              <a:path w="2290713" h="1432874" stroke="0" extrusionOk="0">
                <a:moveTo>
                  <a:pt x="2779734" y="659881"/>
                </a:moveTo>
                <a:cubicBezTo>
                  <a:pt x="2618433" y="701153"/>
                  <a:pt x="2418680" y="768736"/>
                  <a:pt x="2280025" y="814085"/>
                </a:cubicBezTo>
                <a:cubicBezTo>
                  <a:pt x="2131636" y="1185521"/>
                  <a:pt x="1619665" y="1498963"/>
                  <a:pt x="1127275" y="1432785"/>
                </a:cubicBezTo>
                <a:cubicBezTo>
                  <a:pt x="464388" y="1487722"/>
                  <a:pt x="-27602" y="1080489"/>
                  <a:pt x="1828" y="756906"/>
                </a:cubicBezTo>
                <a:cubicBezTo>
                  <a:pt x="-77300" y="410953"/>
                  <a:pt x="548579" y="-61671"/>
                  <a:pt x="1076501" y="1296"/>
                </a:cubicBezTo>
                <a:cubicBezTo>
                  <a:pt x="1564874" y="-25597"/>
                  <a:pt x="2111808" y="196351"/>
                  <a:pt x="2255881" y="541097"/>
                </a:cubicBezTo>
                <a:cubicBezTo>
                  <a:pt x="2514250" y="589545"/>
                  <a:pt x="2553623" y="616473"/>
                  <a:pt x="2779734" y="65988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65398892">
                  <a:prstGeom prst="wedgeEllipseCallout">
                    <a:avLst>
                      <a:gd name="adj1" fmla="val 71348"/>
                      <a:gd name="adj2" fmla="val -394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err="1">
                <a:solidFill>
                  <a:schemeClr val="tx1"/>
                </a:solidFill>
              </a:rPr>
              <a:t>Jooj</a:t>
            </a:r>
            <a:r>
              <a:rPr lang="hr-HR" dirty="0">
                <a:solidFill>
                  <a:schemeClr val="tx1"/>
                </a:solidFill>
              </a:rPr>
              <a:t>, ovo s Kubom je bilo jako blizu…</a:t>
            </a:r>
          </a:p>
        </p:txBody>
      </p:sp>
      <p:sp>
        <p:nvSpPr>
          <p:cNvPr id="7" name="Oblačić za govor: ovalni 6">
            <a:extLst>
              <a:ext uri="{FF2B5EF4-FFF2-40B4-BE49-F238E27FC236}">
                <a16:creationId xmlns:a16="http://schemas.microsoft.com/office/drawing/2014/main" xmlns="" id="{F4D9439D-0F71-4641-9D70-E05683243745}"/>
              </a:ext>
            </a:extLst>
          </p:cNvPr>
          <p:cNvSpPr/>
          <p:nvPr/>
        </p:nvSpPr>
        <p:spPr>
          <a:xfrm>
            <a:off x="4586652" y="2712563"/>
            <a:ext cx="2587146" cy="1432874"/>
          </a:xfrm>
          <a:custGeom>
            <a:avLst/>
            <a:gdLst>
              <a:gd name="connsiteX0" fmla="*/ 861054 w 2587146"/>
              <a:gd name="connsiteY0" fmla="*/ 2026772 h 1432874"/>
              <a:gd name="connsiteX1" fmla="*/ 822417 w 2587146"/>
              <a:gd name="connsiteY1" fmla="*/ 1383662 h 1432874"/>
              <a:gd name="connsiteX2" fmla="*/ 325251 w 2587146"/>
              <a:gd name="connsiteY2" fmla="*/ 241394 h 1432874"/>
              <a:gd name="connsiteX3" fmla="*/ 1510009 w 2587146"/>
              <a:gd name="connsiteY3" fmla="*/ 10099 h 1432874"/>
              <a:gd name="connsiteX4" fmla="*/ 2547978 w 2587146"/>
              <a:gd name="connsiteY4" fmla="*/ 891402 h 1432874"/>
              <a:gd name="connsiteX5" fmla="*/ 1308020 w 2587146"/>
              <a:gd name="connsiteY5" fmla="*/ 1432829 h 1432874"/>
              <a:gd name="connsiteX6" fmla="*/ 1084537 w 2587146"/>
              <a:gd name="connsiteY6" fmla="*/ 1729801 h 1432874"/>
              <a:gd name="connsiteX7" fmla="*/ 861054 w 2587146"/>
              <a:gd name="connsiteY7" fmla="*/ 2026772 h 1432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87146" h="1432874" fill="none" extrusionOk="0">
                <a:moveTo>
                  <a:pt x="861054" y="2026772"/>
                </a:moveTo>
                <a:cubicBezTo>
                  <a:pt x="830260" y="1766970"/>
                  <a:pt x="809790" y="1549329"/>
                  <a:pt x="822417" y="1383662"/>
                </a:cubicBezTo>
                <a:cubicBezTo>
                  <a:pt x="38054" y="1179004"/>
                  <a:pt x="-323478" y="737199"/>
                  <a:pt x="325251" y="241394"/>
                </a:cubicBezTo>
                <a:cubicBezTo>
                  <a:pt x="563236" y="60448"/>
                  <a:pt x="984581" y="-62583"/>
                  <a:pt x="1510009" y="10099"/>
                </a:cubicBezTo>
                <a:cubicBezTo>
                  <a:pt x="2302254" y="153791"/>
                  <a:pt x="2736853" y="475214"/>
                  <a:pt x="2547978" y="891402"/>
                </a:cubicBezTo>
                <a:cubicBezTo>
                  <a:pt x="2408532" y="1184795"/>
                  <a:pt x="1868485" y="1314522"/>
                  <a:pt x="1308020" y="1432829"/>
                </a:cubicBezTo>
                <a:cubicBezTo>
                  <a:pt x="1209030" y="1570664"/>
                  <a:pt x="1177529" y="1619262"/>
                  <a:pt x="1084537" y="1729801"/>
                </a:cubicBezTo>
                <a:cubicBezTo>
                  <a:pt x="991545" y="1840340"/>
                  <a:pt x="898138" y="1961004"/>
                  <a:pt x="861054" y="2026772"/>
                </a:cubicBezTo>
                <a:close/>
              </a:path>
              <a:path w="2587146" h="1432874" stroke="0" extrusionOk="0">
                <a:moveTo>
                  <a:pt x="861054" y="2026772"/>
                </a:moveTo>
                <a:cubicBezTo>
                  <a:pt x="864176" y="1882700"/>
                  <a:pt x="807302" y="1612328"/>
                  <a:pt x="822417" y="1383662"/>
                </a:cubicBezTo>
                <a:cubicBezTo>
                  <a:pt x="-92881" y="1216240"/>
                  <a:pt x="-346399" y="666795"/>
                  <a:pt x="325251" y="241394"/>
                </a:cubicBezTo>
                <a:cubicBezTo>
                  <a:pt x="610622" y="66768"/>
                  <a:pt x="1057499" y="-41021"/>
                  <a:pt x="1510009" y="10099"/>
                </a:cubicBezTo>
                <a:cubicBezTo>
                  <a:pt x="2213722" y="124358"/>
                  <a:pt x="2793279" y="434249"/>
                  <a:pt x="2547978" y="891402"/>
                </a:cubicBezTo>
                <a:cubicBezTo>
                  <a:pt x="2364829" y="1202829"/>
                  <a:pt x="1806986" y="1326109"/>
                  <a:pt x="1308020" y="1432829"/>
                </a:cubicBezTo>
                <a:cubicBezTo>
                  <a:pt x="1198817" y="1550172"/>
                  <a:pt x="1166219" y="1635028"/>
                  <a:pt x="1097946" y="1711982"/>
                </a:cubicBezTo>
                <a:cubicBezTo>
                  <a:pt x="1029673" y="1788936"/>
                  <a:pt x="953582" y="1891350"/>
                  <a:pt x="861054" y="20267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65398892">
                  <a:prstGeom prst="wedgeEllipseCallout">
                    <a:avLst>
                      <a:gd name="adj1" fmla="val -16718"/>
                      <a:gd name="adj2" fmla="val 9144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…je, jako. Dajte da se čujemo tu i tamo, čisto da se ne ponovi…</a:t>
            </a:r>
          </a:p>
        </p:txBody>
      </p:sp>
    </p:spTree>
    <p:extLst>
      <p:ext uri="{BB962C8B-B14F-4D97-AF65-F5344CB8AC3E}">
        <p14:creationId xmlns:p14="http://schemas.microsoft.com/office/powerpoint/2010/main" xmlns="" val="3851801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503301552"/>
              </p:ext>
            </p:extLst>
          </p:nvPr>
        </p:nvGraphicFramePr>
        <p:xfrm>
          <a:off x="518473" y="2194137"/>
          <a:ext cx="11331019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Vijetnamski rat</a:t>
            </a:r>
          </a:p>
        </p:txBody>
      </p:sp>
    </p:spTree>
    <p:extLst>
      <p:ext uri="{BB962C8B-B14F-4D97-AF65-F5344CB8AC3E}">
        <p14:creationId xmlns:p14="http://schemas.microsoft.com/office/powerpoint/2010/main" xmlns="" val="2308173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806355092"/>
              </p:ext>
            </p:extLst>
          </p:nvPr>
        </p:nvGraphicFramePr>
        <p:xfrm>
          <a:off x="179109" y="1355152"/>
          <a:ext cx="5514681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266" name="Picture 2">
            <a:extLst>
              <a:ext uri="{FF2B5EF4-FFF2-40B4-BE49-F238E27FC236}">
                <a16:creationId xmlns:a16="http://schemas.microsoft.com/office/drawing/2014/main" xmlns="" id="{C3D264EA-8755-4923-BB40-4A5ADB2F9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94151" y="1285568"/>
            <a:ext cx="3818740" cy="5345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utnik: nakošeni 3">
            <a:extLst>
              <a:ext uri="{FF2B5EF4-FFF2-40B4-BE49-F238E27FC236}">
                <a16:creationId xmlns:a16="http://schemas.microsoft.com/office/drawing/2014/main" xmlns="" id="{BBF80DEE-F003-4CC0-9388-8C274799FC74}"/>
              </a:ext>
            </a:extLst>
          </p:cNvPr>
          <p:cNvSpPr/>
          <p:nvPr/>
        </p:nvSpPr>
        <p:spPr>
          <a:xfrm>
            <a:off x="4106943" y="4930219"/>
            <a:ext cx="3978113" cy="1693506"/>
          </a:xfrm>
          <a:custGeom>
            <a:avLst/>
            <a:gdLst>
              <a:gd name="connsiteX0" fmla="*/ 211688 w 3978113"/>
              <a:gd name="connsiteY0" fmla="*/ 211688 h 1693506"/>
              <a:gd name="connsiteX1" fmla="*/ 733049 w 3978113"/>
              <a:gd name="connsiteY1" fmla="*/ 211688 h 1693506"/>
              <a:gd name="connsiteX2" fmla="*/ 1289958 w 3978113"/>
              <a:gd name="connsiteY2" fmla="*/ 211688 h 1693506"/>
              <a:gd name="connsiteX3" fmla="*/ 1882414 w 3978113"/>
              <a:gd name="connsiteY3" fmla="*/ 211688 h 1693506"/>
              <a:gd name="connsiteX4" fmla="*/ 2368228 w 3978113"/>
              <a:gd name="connsiteY4" fmla="*/ 211688 h 1693506"/>
              <a:gd name="connsiteX5" fmla="*/ 2996232 w 3978113"/>
              <a:gd name="connsiteY5" fmla="*/ 211688 h 1693506"/>
              <a:gd name="connsiteX6" fmla="*/ 3766425 w 3978113"/>
              <a:gd name="connsiteY6" fmla="*/ 211688 h 1693506"/>
              <a:gd name="connsiteX7" fmla="*/ 3766425 w 3978113"/>
              <a:gd name="connsiteY7" fmla="*/ 808649 h 1693506"/>
              <a:gd name="connsiteX8" fmla="*/ 3766425 w 3978113"/>
              <a:gd name="connsiteY8" fmla="*/ 1481818 h 1693506"/>
              <a:gd name="connsiteX9" fmla="*/ 3173969 w 3978113"/>
              <a:gd name="connsiteY9" fmla="*/ 1481818 h 1693506"/>
              <a:gd name="connsiteX10" fmla="*/ 2652607 w 3978113"/>
              <a:gd name="connsiteY10" fmla="*/ 1481818 h 1693506"/>
              <a:gd name="connsiteX11" fmla="*/ 2095699 w 3978113"/>
              <a:gd name="connsiteY11" fmla="*/ 1481818 h 1693506"/>
              <a:gd name="connsiteX12" fmla="*/ 1574337 w 3978113"/>
              <a:gd name="connsiteY12" fmla="*/ 1481818 h 1693506"/>
              <a:gd name="connsiteX13" fmla="*/ 910786 w 3978113"/>
              <a:gd name="connsiteY13" fmla="*/ 1481818 h 1693506"/>
              <a:gd name="connsiteX14" fmla="*/ 211688 w 3978113"/>
              <a:gd name="connsiteY14" fmla="*/ 1481818 h 1693506"/>
              <a:gd name="connsiteX15" fmla="*/ 211688 w 3978113"/>
              <a:gd name="connsiteY15" fmla="*/ 834052 h 1693506"/>
              <a:gd name="connsiteX16" fmla="*/ 211688 w 3978113"/>
              <a:gd name="connsiteY16" fmla="*/ 211688 h 1693506"/>
              <a:gd name="connsiteX0" fmla="*/ 0 w 3978113"/>
              <a:gd name="connsiteY0" fmla="*/ 0 h 1693506"/>
              <a:gd name="connsiteX1" fmla="*/ 623238 w 3978113"/>
              <a:gd name="connsiteY1" fmla="*/ 0 h 1693506"/>
              <a:gd name="connsiteX2" fmla="*/ 1246475 w 3978113"/>
              <a:gd name="connsiteY2" fmla="*/ 0 h 1693506"/>
              <a:gd name="connsiteX3" fmla="*/ 1989056 w 3978113"/>
              <a:gd name="connsiteY3" fmla="*/ 0 h 1693506"/>
              <a:gd name="connsiteX4" fmla="*/ 2612294 w 3978113"/>
              <a:gd name="connsiteY4" fmla="*/ 0 h 1693506"/>
              <a:gd name="connsiteX5" fmla="*/ 3354875 w 3978113"/>
              <a:gd name="connsiteY5" fmla="*/ 0 h 1693506"/>
              <a:gd name="connsiteX6" fmla="*/ 3978113 w 3978113"/>
              <a:gd name="connsiteY6" fmla="*/ 0 h 1693506"/>
              <a:gd name="connsiteX7" fmla="*/ 3766425 w 3978113"/>
              <a:gd name="connsiteY7" fmla="*/ 211688 h 1693506"/>
              <a:gd name="connsiteX8" fmla="*/ 3173969 w 3978113"/>
              <a:gd name="connsiteY8" fmla="*/ 211688 h 1693506"/>
              <a:gd name="connsiteX9" fmla="*/ 2581513 w 3978113"/>
              <a:gd name="connsiteY9" fmla="*/ 211688 h 1693506"/>
              <a:gd name="connsiteX10" fmla="*/ 2060151 w 3978113"/>
              <a:gd name="connsiteY10" fmla="*/ 211688 h 1693506"/>
              <a:gd name="connsiteX11" fmla="*/ 1467695 w 3978113"/>
              <a:gd name="connsiteY11" fmla="*/ 211688 h 1693506"/>
              <a:gd name="connsiteX12" fmla="*/ 839692 w 3978113"/>
              <a:gd name="connsiteY12" fmla="*/ 211688 h 1693506"/>
              <a:gd name="connsiteX13" fmla="*/ 211688 w 3978113"/>
              <a:gd name="connsiteY13" fmla="*/ 211688 h 1693506"/>
              <a:gd name="connsiteX14" fmla="*/ 0 w 3978113"/>
              <a:gd name="connsiteY14" fmla="*/ 0 h 1693506"/>
              <a:gd name="connsiteX0" fmla="*/ 0 w 3978113"/>
              <a:gd name="connsiteY0" fmla="*/ 1693506 h 1693506"/>
              <a:gd name="connsiteX1" fmla="*/ 211688 w 3978113"/>
              <a:gd name="connsiteY1" fmla="*/ 1481818 h 1693506"/>
              <a:gd name="connsiteX2" fmla="*/ 839692 w 3978113"/>
              <a:gd name="connsiteY2" fmla="*/ 1481818 h 1693506"/>
              <a:gd name="connsiteX3" fmla="*/ 1432148 w 3978113"/>
              <a:gd name="connsiteY3" fmla="*/ 1481818 h 1693506"/>
              <a:gd name="connsiteX4" fmla="*/ 1989057 w 3978113"/>
              <a:gd name="connsiteY4" fmla="*/ 1481818 h 1693506"/>
              <a:gd name="connsiteX5" fmla="*/ 2617060 w 3978113"/>
              <a:gd name="connsiteY5" fmla="*/ 1481818 h 1693506"/>
              <a:gd name="connsiteX6" fmla="*/ 3102874 w 3978113"/>
              <a:gd name="connsiteY6" fmla="*/ 1481818 h 1693506"/>
              <a:gd name="connsiteX7" fmla="*/ 3766425 w 3978113"/>
              <a:gd name="connsiteY7" fmla="*/ 1481818 h 1693506"/>
              <a:gd name="connsiteX8" fmla="*/ 3978113 w 3978113"/>
              <a:gd name="connsiteY8" fmla="*/ 1693506 h 1693506"/>
              <a:gd name="connsiteX9" fmla="*/ 3235532 w 3978113"/>
              <a:gd name="connsiteY9" fmla="*/ 1693506 h 1693506"/>
              <a:gd name="connsiteX10" fmla="*/ 2691856 w 3978113"/>
              <a:gd name="connsiteY10" fmla="*/ 1693506 h 1693506"/>
              <a:gd name="connsiteX11" fmla="*/ 2148181 w 3978113"/>
              <a:gd name="connsiteY11" fmla="*/ 1693506 h 1693506"/>
              <a:gd name="connsiteX12" fmla="*/ 1524943 w 3978113"/>
              <a:gd name="connsiteY12" fmla="*/ 1693506 h 1693506"/>
              <a:gd name="connsiteX13" fmla="*/ 861924 w 3978113"/>
              <a:gd name="connsiteY13" fmla="*/ 1693506 h 1693506"/>
              <a:gd name="connsiteX14" fmla="*/ 0 w 3978113"/>
              <a:gd name="connsiteY14" fmla="*/ 1693506 h 1693506"/>
              <a:gd name="connsiteX0" fmla="*/ 0 w 3978113"/>
              <a:gd name="connsiteY0" fmla="*/ 0 h 1693506"/>
              <a:gd name="connsiteX1" fmla="*/ 211688 w 3978113"/>
              <a:gd name="connsiteY1" fmla="*/ 211688 h 1693506"/>
              <a:gd name="connsiteX2" fmla="*/ 211688 w 3978113"/>
              <a:gd name="connsiteY2" fmla="*/ 821350 h 1693506"/>
              <a:gd name="connsiteX3" fmla="*/ 211688 w 3978113"/>
              <a:gd name="connsiteY3" fmla="*/ 1481818 h 1693506"/>
              <a:gd name="connsiteX4" fmla="*/ 0 w 3978113"/>
              <a:gd name="connsiteY4" fmla="*/ 1693506 h 1693506"/>
              <a:gd name="connsiteX5" fmla="*/ 0 w 3978113"/>
              <a:gd name="connsiteY5" fmla="*/ 1112069 h 1693506"/>
              <a:gd name="connsiteX6" fmla="*/ 0 w 3978113"/>
              <a:gd name="connsiteY6" fmla="*/ 513697 h 1693506"/>
              <a:gd name="connsiteX7" fmla="*/ 0 w 3978113"/>
              <a:gd name="connsiteY7" fmla="*/ 0 h 1693506"/>
              <a:gd name="connsiteX0" fmla="*/ 3978113 w 3978113"/>
              <a:gd name="connsiteY0" fmla="*/ 0 h 1693506"/>
              <a:gd name="connsiteX1" fmla="*/ 3978113 w 3978113"/>
              <a:gd name="connsiteY1" fmla="*/ 564502 h 1693506"/>
              <a:gd name="connsiteX2" fmla="*/ 3978113 w 3978113"/>
              <a:gd name="connsiteY2" fmla="*/ 1129004 h 1693506"/>
              <a:gd name="connsiteX3" fmla="*/ 3978113 w 3978113"/>
              <a:gd name="connsiteY3" fmla="*/ 1693506 h 1693506"/>
              <a:gd name="connsiteX4" fmla="*/ 3766425 w 3978113"/>
              <a:gd name="connsiteY4" fmla="*/ 1481818 h 1693506"/>
              <a:gd name="connsiteX5" fmla="*/ 3766425 w 3978113"/>
              <a:gd name="connsiteY5" fmla="*/ 821350 h 1693506"/>
              <a:gd name="connsiteX6" fmla="*/ 3766425 w 3978113"/>
              <a:gd name="connsiteY6" fmla="*/ 211688 h 1693506"/>
              <a:gd name="connsiteX7" fmla="*/ 3978113 w 3978113"/>
              <a:gd name="connsiteY7" fmla="*/ 0 h 1693506"/>
              <a:gd name="connsiteX0" fmla="*/ 0 w 3978113"/>
              <a:gd name="connsiteY0" fmla="*/ 0 h 1693506"/>
              <a:gd name="connsiteX1" fmla="*/ 623238 w 3978113"/>
              <a:gd name="connsiteY1" fmla="*/ 0 h 1693506"/>
              <a:gd name="connsiteX2" fmla="*/ 1326038 w 3978113"/>
              <a:gd name="connsiteY2" fmla="*/ 0 h 1693506"/>
              <a:gd name="connsiteX3" fmla="*/ 1989057 w 3978113"/>
              <a:gd name="connsiteY3" fmla="*/ 0 h 1693506"/>
              <a:gd name="connsiteX4" fmla="*/ 2731638 w 3978113"/>
              <a:gd name="connsiteY4" fmla="*/ 0 h 1693506"/>
              <a:gd name="connsiteX5" fmla="*/ 3978113 w 3978113"/>
              <a:gd name="connsiteY5" fmla="*/ 0 h 1693506"/>
              <a:gd name="connsiteX6" fmla="*/ 3978113 w 3978113"/>
              <a:gd name="connsiteY6" fmla="*/ 513697 h 1693506"/>
              <a:gd name="connsiteX7" fmla="*/ 3978113 w 3978113"/>
              <a:gd name="connsiteY7" fmla="*/ 1044329 h 1693506"/>
              <a:gd name="connsiteX8" fmla="*/ 3978113 w 3978113"/>
              <a:gd name="connsiteY8" fmla="*/ 1693506 h 1693506"/>
              <a:gd name="connsiteX9" fmla="*/ 3354875 w 3978113"/>
              <a:gd name="connsiteY9" fmla="*/ 1693506 h 1693506"/>
              <a:gd name="connsiteX10" fmla="*/ 2612294 w 3978113"/>
              <a:gd name="connsiteY10" fmla="*/ 1693506 h 1693506"/>
              <a:gd name="connsiteX11" fmla="*/ 2068619 w 3978113"/>
              <a:gd name="connsiteY11" fmla="*/ 1693506 h 1693506"/>
              <a:gd name="connsiteX12" fmla="*/ 1485162 w 3978113"/>
              <a:gd name="connsiteY12" fmla="*/ 1693506 h 1693506"/>
              <a:gd name="connsiteX13" fmla="*/ 782362 w 3978113"/>
              <a:gd name="connsiteY13" fmla="*/ 1693506 h 1693506"/>
              <a:gd name="connsiteX14" fmla="*/ 0 w 3978113"/>
              <a:gd name="connsiteY14" fmla="*/ 1693506 h 1693506"/>
              <a:gd name="connsiteX15" fmla="*/ 0 w 3978113"/>
              <a:gd name="connsiteY15" fmla="*/ 1179809 h 1693506"/>
              <a:gd name="connsiteX16" fmla="*/ 0 w 3978113"/>
              <a:gd name="connsiteY16" fmla="*/ 649177 h 1693506"/>
              <a:gd name="connsiteX17" fmla="*/ 0 w 3978113"/>
              <a:gd name="connsiteY17" fmla="*/ 0 h 1693506"/>
              <a:gd name="connsiteX18" fmla="*/ 211688 w 3978113"/>
              <a:gd name="connsiteY18" fmla="*/ 211688 h 1693506"/>
              <a:gd name="connsiteX19" fmla="*/ 697502 w 3978113"/>
              <a:gd name="connsiteY19" fmla="*/ 211688 h 1693506"/>
              <a:gd name="connsiteX20" fmla="*/ 1183316 w 3978113"/>
              <a:gd name="connsiteY20" fmla="*/ 211688 h 1693506"/>
              <a:gd name="connsiteX21" fmla="*/ 1811320 w 3978113"/>
              <a:gd name="connsiteY21" fmla="*/ 211688 h 1693506"/>
              <a:gd name="connsiteX22" fmla="*/ 2474871 w 3978113"/>
              <a:gd name="connsiteY22" fmla="*/ 211688 h 1693506"/>
              <a:gd name="connsiteX23" fmla="*/ 3102874 w 3978113"/>
              <a:gd name="connsiteY23" fmla="*/ 211688 h 1693506"/>
              <a:gd name="connsiteX24" fmla="*/ 3766425 w 3978113"/>
              <a:gd name="connsiteY24" fmla="*/ 211688 h 1693506"/>
              <a:gd name="connsiteX25" fmla="*/ 3766425 w 3978113"/>
              <a:gd name="connsiteY25" fmla="*/ 846753 h 1693506"/>
              <a:gd name="connsiteX26" fmla="*/ 3766425 w 3978113"/>
              <a:gd name="connsiteY26" fmla="*/ 1481818 h 1693506"/>
              <a:gd name="connsiteX27" fmla="*/ 3138421 w 3978113"/>
              <a:gd name="connsiteY27" fmla="*/ 1481818 h 1693506"/>
              <a:gd name="connsiteX28" fmla="*/ 2474871 w 3978113"/>
              <a:gd name="connsiteY28" fmla="*/ 1481818 h 1693506"/>
              <a:gd name="connsiteX29" fmla="*/ 1811320 w 3978113"/>
              <a:gd name="connsiteY29" fmla="*/ 1481818 h 1693506"/>
              <a:gd name="connsiteX30" fmla="*/ 1254411 w 3978113"/>
              <a:gd name="connsiteY30" fmla="*/ 1481818 h 1693506"/>
              <a:gd name="connsiteX31" fmla="*/ 211688 w 3978113"/>
              <a:gd name="connsiteY31" fmla="*/ 1481818 h 1693506"/>
              <a:gd name="connsiteX32" fmla="*/ 211688 w 3978113"/>
              <a:gd name="connsiteY32" fmla="*/ 884857 h 1693506"/>
              <a:gd name="connsiteX33" fmla="*/ 211688 w 3978113"/>
              <a:gd name="connsiteY33" fmla="*/ 211688 h 1693506"/>
              <a:gd name="connsiteX34" fmla="*/ 0 w 3978113"/>
              <a:gd name="connsiteY34" fmla="*/ 0 h 1693506"/>
              <a:gd name="connsiteX35" fmla="*/ 211688 w 3978113"/>
              <a:gd name="connsiteY35" fmla="*/ 211688 h 1693506"/>
              <a:gd name="connsiteX36" fmla="*/ 0 w 3978113"/>
              <a:gd name="connsiteY36" fmla="*/ 1693506 h 1693506"/>
              <a:gd name="connsiteX37" fmla="*/ 211688 w 3978113"/>
              <a:gd name="connsiteY37" fmla="*/ 1481818 h 1693506"/>
              <a:gd name="connsiteX38" fmla="*/ 3978113 w 3978113"/>
              <a:gd name="connsiteY38" fmla="*/ 0 h 1693506"/>
              <a:gd name="connsiteX39" fmla="*/ 3766425 w 3978113"/>
              <a:gd name="connsiteY39" fmla="*/ 211688 h 1693506"/>
              <a:gd name="connsiteX40" fmla="*/ 3978113 w 3978113"/>
              <a:gd name="connsiteY40" fmla="*/ 1693506 h 1693506"/>
              <a:gd name="connsiteX41" fmla="*/ 3766425 w 3978113"/>
              <a:gd name="connsiteY41" fmla="*/ 1481818 h 169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978113" h="1693506" stroke="0" extrusionOk="0">
                <a:moveTo>
                  <a:pt x="211688" y="211688"/>
                </a:moveTo>
                <a:cubicBezTo>
                  <a:pt x="341457" y="232654"/>
                  <a:pt x="568256" y="205601"/>
                  <a:pt x="733049" y="211688"/>
                </a:cubicBezTo>
                <a:cubicBezTo>
                  <a:pt x="897842" y="217775"/>
                  <a:pt x="1150504" y="224851"/>
                  <a:pt x="1289958" y="211688"/>
                </a:cubicBezTo>
                <a:cubicBezTo>
                  <a:pt x="1429412" y="198525"/>
                  <a:pt x="1715912" y="205204"/>
                  <a:pt x="1882414" y="211688"/>
                </a:cubicBezTo>
                <a:cubicBezTo>
                  <a:pt x="2048916" y="218172"/>
                  <a:pt x="2248907" y="225928"/>
                  <a:pt x="2368228" y="211688"/>
                </a:cubicBezTo>
                <a:cubicBezTo>
                  <a:pt x="2487549" y="197448"/>
                  <a:pt x="2782408" y="183134"/>
                  <a:pt x="2996232" y="211688"/>
                </a:cubicBezTo>
                <a:cubicBezTo>
                  <a:pt x="3210056" y="240242"/>
                  <a:pt x="3538219" y="195095"/>
                  <a:pt x="3766425" y="211688"/>
                </a:cubicBezTo>
                <a:cubicBezTo>
                  <a:pt x="3765439" y="485390"/>
                  <a:pt x="3777800" y="673404"/>
                  <a:pt x="3766425" y="808649"/>
                </a:cubicBezTo>
                <a:cubicBezTo>
                  <a:pt x="3755050" y="943894"/>
                  <a:pt x="3791053" y="1241887"/>
                  <a:pt x="3766425" y="1481818"/>
                </a:cubicBezTo>
                <a:cubicBezTo>
                  <a:pt x="3528677" y="1465518"/>
                  <a:pt x="3299369" y="1471456"/>
                  <a:pt x="3173969" y="1481818"/>
                </a:cubicBezTo>
                <a:cubicBezTo>
                  <a:pt x="3048569" y="1492180"/>
                  <a:pt x="2837063" y="1498297"/>
                  <a:pt x="2652607" y="1481818"/>
                </a:cubicBezTo>
                <a:cubicBezTo>
                  <a:pt x="2468151" y="1465339"/>
                  <a:pt x="2268784" y="1459332"/>
                  <a:pt x="2095699" y="1481818"/>
                </a:cubicBezTo>
                <a:cubicBezTo>
                  <a:pt x="1922614" y="1504304"/>
                  <a:pt x="1821956" y="1504255"/>
                  <a:pt x="1574337" y="1481818"/>
                </a:cubicBezTo>
                <a:cubicBezTo>
                  <a:pt x="1326718" y="1459381"/>
                  <a:pt x="1145165" y="1483102"/>
                  <a:pt x="910786" y="1481818"/>
                </a:cubicBezTo>
                <a:cubicBezTo>
                  <a:pt x="676407" y="1480534"/>
                  <a:pt x="522839" y="1471231"/>
                  <a:pt x="211688" y="1481818"/>
                </a:cubicBezTo>
                <a:cubicBezTo>
                  <a:pt x="218517" y="1322224"/>
                  <a:pt x="229105" y="1100904"/>
                  <a:pt x="211688" y="834052"/>
                </a:cubicBezTo>
                <a:cubicBezTo>
                  <a:pt x="194271" y="567200"/>
                  <a:pt x="186784" y="382076"/>
                  <a:pt x="211688" y="211688"/>
                </a:cubicBezTo>
                <a:close/>
              </a:path>
              <a:path w="3978113" h="1693506" fill="lightenLess" stroke="0" extrusionOk="0">
                <a:moveTo>
                  <a:pt x="0" y="0"/>
                </a:moveTo>
                <a:cubicBezTo>
                  <a:pt x="257015" y="22273"/>
                  <a:pt x="356102" y="-28052"/>
                  <a:pt x="623238" y="0"/>
                </a:cubicBezTo>
                <a:cubicBezTo>
                  <a:pt x="890374" y="28052"/>
                  <a:pt x="1062316" y="25713"/>
                  <a:pt x="1246475" y="0"/>
                </a:cubicBezTo>
                <a:cubicBezTo>
                  <a:pt x="1430634" y="-25713"/>
                  <a:pt x="1678180" y="133"/>
                  <a:pt x="1989056" y="0"/>
                </a:cubicBezTo>
                <a:cubicBezTo>
                  <a:pt x="2299932" y="-133"/>
                  <a:pt x="2402137" y="-14245"/>
                  <a:pt x="2612294" y="0"/>
                </a:cubicBezTo>
                <a:cubicBezTo>
                  <a:pt x="2822451" y="14245"/>
                  <a:pt x="3043408" y="-3953"/>
                  <a:pt x="3354875" y="0"/>
                </a:cubicBezTo>
                <a:cubicBezTo>
                  <a:pt x="3666342" y="3953"/>
                  <a:pt x="3678592" y="-28190"/>
                  <a:pt x="3978113" y="0"/>
                </a:cubicBezTo>
                <a:cubicBezTo>
                  <a:pt x="3885770" y="102023"/>
                  <a:pt x="3862333" y="121303"/>
                  <a:pt x="3766425" y="211688"/>
                </a:cubicBezTo>
                <a:cubicBezTo>
                  <a:pt x="3545193" y="224133"/>
                  <a:pt x="3334802" y="195942"/>
                  <a:pt x="3173969" y="211688"/>
                </a:cubicBezTo>
                <a:cubicBezTo>
                  <a:pt x="3013136" y="227434"/>
                  <a:pt x="2740770" y="201023"/>
                  <a:pt x="2581513" y="211688"/>
                </a:cubicBezTo>
                <a:cubicBezTo>
                  <a:pt x="2422256" y="222353"/>
                  <a:pt x="2178704" y="202669"/>
                  <a:pt x="2060151" y="211688"/>
                </a:cubicBezTo>
                <a:cubicBezTo>
                  <a:pt x="1941598" y="220707"/>
                  <a:pt x="1587835" y="235672"/>
                  <a:pt x="1467695" y="211688"/>
                </a:cubicBezTo>
                <a:cubicBezTo>
                  <a:pt x="1347555" y="187704"/>
                  <a:pt x="1129484" y="232028"/>
                  <a:pt x="839692" y="211688"/>
                </a:cubicBezTo>
                <a:cubicBezTo>
                  <a:pt x="549900" y="191348"/>
                  <a:pt x="399889" y="229595"/>
                  <a:pt x="211688" y="211688"/>
                </a:cubicBezTo>
                <a:cubicBezTo>
                  <a:pt x="122895" y="120640"/>
                  <a:pt x="93215" y="90218"/>
                  <a:pt x="0" y="0"/>
                </a:cubicBezTo>
                <a:close/>
              </a:path>
              <a:path w="3978113" h="1693506" fill="darkenLess" stroke="0" extrusionOk="0">
                <a:moveTo>
                  <a:pt x="0" y="1693506"/>
                </a:moveTo>
                <a:cubicBezTo>
                  <a:pt x="55246" y="1646679"/>
                  <a:pt x="123457" y="1559865"/>
                  <a:pt x="211688" y="1481818"/>
                </a:cubicBezTo>
                <a:cubicBezTo>
                  <a:pt x="422289" y="1470143"/>
                  <a:pt x="621251" y="1511804"/>
                  <a:pt x="839692" y="1481818"/>
                </a:cubicBezTo>
                <a:cubicBezTo>
                  <a:pt x="1058133" y="1451832"/>
                  <a:pt x="1253614" y="1501378"/>
                  <a:pt x="1432148" y="1481818"/>
                </a:cubicBezTo>
                <a:cubicBezTo>
                  <a:pt x="1610682" y="1462258"/>
                  <a:pt x="1781258" y="1477170"/>
                  <a:pt x="1989057" y="1481818"/>
                </a:cubicBezTo>
                <a:cubicBezTo>
                  <a:pt x="2196856" y="1486466"/>
                  <a:pt x="2401228" y="1511257"/>
                  <a:pt x="2617060" y="1481818"/>
                </a:cubicBezTo>
                <a:cubicBezTo>
                  <a:pt x="2832892" y="1452379"/>
                  <a:pt x="2936369" y="1478735"/>
                  <a:pt x="3102874" y="1481818"/>
                </a:cubicBezTo>
                <a:cubicBezTo>
                  <a:pt x="3269379" y="1484901"/>
                  <a:pt x="3449970" y="1501230"/>
                  <a:pt x="3766425" y="1481818"/>
                </a:cubicBezTo>
                <a:cubicBezTo>
                  <a:pt x="3864888" y="1588075"/>
                  <a:pt x="3919002" y="1636615"/>
                  <a:pt x="3978113" y="1693506"/>
                </a:cubicBezTo>
                <a:cubicBezTo>
                  <a:pt x="3679264" y="1701369"/>
                  <a:pt x="3472714" y="1668996"/>
                  <a:pt x="3235532" y="1693506"/>
                </a:cubicBezTo>
                <a:cubicBezTo>
                  <a:pt x="2998350" y="1718016"/>
                  <a:pt x="2830359" y="1696234"/>
                  <a:pt x="2691856" y="1693506"/>
                </a:cubicBezTo>
                <a:cubicBezTo>
                  <a:pt x="2553353" y="1690778"/>
                  <a:pt x="2348039" y="1719064"/>
                  <a:pt x="2148181" y="1693506"/>
                </a:cubicBezTo>
                <a:cubicBezTo>
                  <a:pt x="1948324" y="1667948"/>
                  <a:pt x="1808142" y="1675603"/>
                  <a:pt x="1524943" y="1693506"/>
                </a:cubicBezTo>
                <a:cubicBezTo>
                  <a:pt x="1241744" y="1711409"/>
                  <a:pt x="1010294" y="1674061"/>
                  <a:pt x="861924" y="1693506"/>
                </a:cubicBezTo>
                <a:cubicBezTo>
                  <a:pt x="713554" y="1712951"/>
                  <a:pt x="389584" y="1718928"/>
                  <a:pt x="0" y="1693506"/>
                </a:cubicBezTo>
                <a:close/>
              </a:path>
              <a:path w="3978113" h="1693506" fill="lighten" stroke="0" extrusionOk="0">
                <a:moveTo>
                  <a:pt x="0" y="0"/>
                </a:moveTo>
                <a:cubicBezTo>
                  <a:pt x="49774" y="42399"/>
                  <a:pt x="129357" y="128792"/>
                  <a:pt x="211688" y="211688"/>
                </a:cubicBezTo>
                <a:cubicBezTo>
                  <a:pt x="188596" y="481310"/>
                  <a:pt x="196886" y="641530"/>
                  <a:pt x="211688" y="821350"/>
                </a:cubicBezTo>
                <a:cubicBezTo>
                  <a:pt x="226490" y="1001170"/>
                  <a:pt x="180364" y="1349536"/>
                  <a:pt x="211688" y="1481818"/>
                </a:cubicBezTo>
                <a:cubicBezTo>
                  <a:pt x="109188" y="1568689"/>
                  <a:pt x="98312" y="1610105"/>
                  <a:pt x="0" y="1693506"/>
                </a:cubicBezTo>
                <a:cubicBezTo>
                  <a:pt x="21141" y="1466696"/>
                  <a:pt x="1978" y="1323603"/>
                  <a:pt x="0" y="1112069"/>
                </a:cubicBezTo>
                <a:cubicBezTo>
                  <a:pt x="-1978" y="900535"/>
                  <a:pt x="158" y="694541"/>
                  <a:pt x="0" y="513697"/>
                </a:cubicBezTo>
                <a:cubicBezTo>
                  <a:pt x="-158" y="332853"/>
                  <a:pt x="6842" y="128490"/>
                  <a:pt x="0" y="0"/>
                </a:cubicBezTo>
                <a:close/>
              </a:path>
              <a:path w="3978113" h="1693506" fill="darken" stroke="0" extrusionOk="0">
                <a:moveTo>
                  <a:pt x="3978113" y="0"/>
                </a:moveTo>
                <a:cubicBezTo>
                  <a:pt x="3978188" y="168064"/>
                  <a:pt x="3984015" y="294329"/>
                  <a:pt x="3978113" y="564502"/>
                </a:cubicBezTo>
                <a:cubicBezTo>
                  <a:pt x="3972211" y="834675"/>
                  <a:pt x="3954961" y="851811"/>
                  <a:pt x="3978113" y="1129004"/>
                </a:cubicBezTo>
                <a:cubicBezTo>
                  <a:pt x="4001265" y="1406197"/>
                  <a:pt x="3984183" y="1503395"/>
                  <a:pt x="3978113" y="1693506"/>
                </a:cubicBezTo>
                <a:cubicBezTo>
                  <a:pt x="3911837" y="1617968"/>
                  <a:pt x="3835620" y="1571265"/>
                  <a:pt x="3766425" y="1481818"/>
                </a:cubicBezTo>
                <a:cubicBezTo>
                  <a:pt x="3778459" y="1214570"/>
                  <a:pt x="3739621" y="1082488"/>
                  <a:pt x="3766425" y="821350"/>
                </a:cubicBezTo>
                <a:cubicBezTo>
                  <a:pt x="3793229" y="560212"/>
                  <a:pt x="3782715" y="425327"/>
                  <a:pt x="3766425" y="211688"/>
                </a:cubicBezTo>
                <a:cubicBezTo>
                  <a:pt x="3818162" y="171959"/>
                  <a:pt x="3941484" y="54702"/>
                  <a:pt x="3978113" y="0"/>
                </a:cubicBezTo>
                <a:close/>
              </a:path>
              <a:path w="3978113" h="1693506" fill="none" extrusionOk="0">
                <a:moveTo>
                  <a:pt x="0" y="0"/>
                </a:moveTo>
                <a:cubicBezTo>
                  <a:pt x="226884" y="4742"/>
                  <a:pt x="391248" y="-7121"/>
                  <a:pt x="623238" y="0"/>
                </a:cubicBezTo>
                <a:cubicBezTo>
                  <a:pt x="855228" y="7121"/>
                  <a:pt x="1135938" y="3118"/>
                  <a:pt x="1326038" y="0"/>
                </a:cubicBezTo>
                <a:cubicBezTo>
                  <a:pt x="1516138" y="-3118"/>
                  <a:pt x="1838628" y="16305"/>
                  <a:pt x="1989057" y="0"/>
                </a:cubicBezTo>
                <a:cubicBezTo>
                  <a:pt x="2139486" y="-16305"/>
                  <a:pt x="2543204" y="27270"/>
                  <a:pt x="2731638" y="0"/>
                </a:cubicBezTo>
                <a:cubicBezTo>
                  <a:pt x="2920072" y="-27270"/>
                  <a:pt x="3532012" y="-1892"/>
                  <a:pt x="3978113" y="0"/>
                </a:cubicBezTo>
                <a:cubicBezTo>
                  <a:pt x="3972456" y="162970"/>
                  <a:pt x="3984920" y="274712"/>
                  <a:pt x="3978113" y="513697"/>
                </a:cubicBezTo>
                <a:cubicBezTo>
                  <a:pt x="3971306" y="752682"/>
                  <a:pt x="3974084" y="796412"/>
                  <a:pt x="3978113" y="1044329"/>
                </a:cubicBezTo>
                <a:cubicBezTo>
                  <a:pt x="3982142" y="1292246"/>
                  <a:pt x="3964609" y="1547949"/>
                  <a:pt x="3978113" y="1693506"/>
                </a:cubicBezTo>
                <a:cubicBezTo>
                  <a:pt x="3789796" y="1704741"/>
                  <a:pt x="3641878" y="1704772"/>
                  <a:pt x="3354875" y="1693506"/>
                </a:cubicBezTo>
                <a:cubicBezTo>
                  <a:pt x="3067872" y="1682240"/>
                  <a:pt x="2772331" y="1668388"/>
                  <a:pt x="2612294" y="1693506"/>
                </a:cubicBezTo>
                <a:cubicBezTo>
                  <a:pt x="2452257" y="1718624"/>
                  <a:pt x="2297712" y="1702487"/>
                  <a:pt x="2068619" y="1693506"/>
                </a:cubicBezTo>
                <a:cubicBezTo>
                  <a:pt x="1839526" y="1684525"/>
                  <a:pt x="1662869" y="1718532"/>
                  <a:pt x="1485162" y="1693506"/>
                </a:cubicBezTo>
                <a:cubicBezTo>
                  <a:pt x="1307455" y="1668480"/>
                  <a:pt x="939975" y="1677256"/>
                  <a:pt x="782362" y="1693506"/>
                </a:cubicBezTo>
                <a:cubicBezTo>
                  <a:pt x="624749" y="1709756"/>
                  <a:pt x="230495" y="1704708"/>
                  <a:pt x="0" y="1693506"/>
                </a:cubicBezTo>
                <a:cubicBezTo>
                  <a:pt x="-6197" y="1556908"/>
                  <a:pt x="-20204" y="1347132"/>
                  <a:pt x="0" y="1179809"/>
                </a:cubicBezTo>
                <a:cubicBezTo>
                  <a:pt x="20204" y="1012486"/>
                  <a:pt x="19726" y="801563"/>
                  <a:pt x="0" y="649177"/>
                </a:cubicBezTo>
                <a:cubicBezTo>
                  <a:pt x="-19726" y="496791"/>
                  <a:pt x="-31789" y="270725"/>
                  <a:pt x="0" y="0"/>
                </a:cubicBezTo>
                <a:close/>
                <a:moveTo>
                  <a:pt x="211688" y="211688"/>
                </a:moveTo>
                <a:cubicBezTo>
                  <a:pt x="426687" y="210187"/>
                  <a:pt x="469911" y="216206"/>
                  <a:pt x="697502" y="211688"/>
                </a:cubicBezTo>
                <a:cubicBezTo>
                  <a:pt x="925093" y="207170"/>
                  <a:pt x="1084626" y="218809"/>
                  <a:pt x="1183316" y="211688"/>
                </a:cubicBezTo>
                <a:cubicBezTo>
                  <a:pt x="1282006" y="204567"/>
                  <a:pt x="1588333" y="223324"/>
                  <a:pt x="1811320" y="211688"/>
                </a:cubicBezTo>
                <a:cubicBezTo>
                  <a:pt x="2034307" y="200052"/>
                  <a:pt x="2188291" y="236081"/>
                  <a:pt x="2474871" y="211688"/>
                </a:cubicBezTo>
                <a:cubicBezTo>
                  <a:pt x="2761451" y="187295"/>
                  <a:pt x="2932605" y="200943"/>
                  <a:pt x="3102874" y="211688"/>
                </a:cubicBezTo>
                <a:cubicBezTo>
                  <a:pt x="3273143" y="222433"/>
                  <a:pt x="3487773" y="226051"/>
                  <a:pt x="3766425" y="211688"/>
                </a:cubicBezTo>
                <a:cubicBezTo>
                  <a:pt x="3760465" y="507577"/>
                  <a:pt x="3735825" y="558911"/>
                  <a:pt x="3766425" y="846753"/>
                </a:cubicBezTo>
                <a:cubicBezTo>
                  <a:pt x="3797025" y="1134595"/>
                  <a:pt x="3768457" y="1222632"/>
                  <a:pt x="3766425" y="1481818"/>
                </a:cubicBezTo>
                <a:cubicBezTo>
                  <a:pt x="3497271" y="1463511"/>
                  <a:pt x="3338666" y="1485996"/>
                  <a:pt x="3138421" y="1481818"/>
                </a:cubicBezTo>
                <a:cubicBezTo>
                  <a:pt x="2938176" y="1477640"/>
                  <a:pt x="2797018" y="1503494"/>
                  <a:pt x="2474871" y="1481818"/>
                </a:cubicBezTo>
                <a:cubicBezTo>
                  <a:pt x="2152724" y="1460143"/>
                  <a:pt x="2142910" y="1472527"/>
                  <a:pt x="1811320" y="1481818"/>
                </a:cubicBezTo>
                <a:cubicBezTo>
                  <a:pt x="1479730" y="1491109"/>
                  <a:pt x="1444424" y="1490518"/>
                  <a:pt x="1254411" y="1481818"/>
                </a:cubicBezTo>
                <a:cubicBezTo>
                  <a:pt x="1064398" y="1473118"/>
                  <a:pt x="724749" y="1484604"/>
                  <a:pt x="211688" y="1481818"/>
                </a:cubicBezTo>
                <a:cubicBezTo>
                  <a:pt x="216297" y="1290576"/>
                  <a:pt x="187713" y="1172510"/>
                  <a:pt x="211688" y="884857"/>
                </a:cubicBezTo>
                <a:cubicBezTo>
                  <a:pt x="235663" y="597204"/>
                  <a:pt x="217223" y="431104"/>
                  <a:pt x="211688" y="211688"/>
                </a:cubicBezTo>
                <a:close/>
                <a:moveTo>
                  <a:pt x="0" y="0"/>
                </a:moveTo>
                <a:cubicBezTo>
                  <a:pt x="87929" y="102757"/>
                  <a:pt x="138825" y="117715"/>
                  <a:pt x="211688" y="211688"/>
                </a:cubicBezTo>
                <a:moveTo>
                  <a:pt x="0" y="1693506"/>
                </a:moveTo>
                <a:cubicBezTo>
                  <a:pt x="91452" y="1590549"/>
                  <a:pt x="169174" y="1541339"/>
                  <a:pt x="211688" y="1481818"/>
                </a:cubicBezTo>
                <a:moveTo>
                  <a:pt x="3978113" y="0"/>
                </a:moveTo>
                <a:cubicBezTo>
                  <a:pt x="3882949" y="90532"/>
                  <a:pt x="3837549" y="148734"/>
                  <a:pt x="3766425" y="211688"/>
                </a:cubicBezTo>
                <a:moveTo>
                  <a:pt x="3978113" y="1693506"/>
                </a:moveTo>
                <a:cubicBezTo>
                  <a:pt x="3930025" y="1649696"/>
                  <a:pt x="3819385" y="1526404"/>
                  <a:pt x="3766425" y="1481818"/>
                </a:cubicBezTo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96430843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0" i="0" dirty="0">
                <a:solidFill>
                  <a:srgbClr val="212529"/>
                </a:solidFill>
                <a:effectLst/>
              </a:rPr>
              <a:t>​</a:t>
            </a:r>
            <a:r>
              <a:rPr lang="hr-HR" sz="3200" dirty="0">
                <a:solidFill>
                  <a:schemeClr val="tx1"/>
                </a:solidFill>
              </a:rPr>
              <a:t>I</a:t>
            </a:r>
            <a:r>
              <a:rPr lang="hr-HR" sz="3200" b="0" i="0" dirty="0">
                <a:solidFill>
                  <a:schemeClr val="tx1"/>
                </a:solidFill>
                <a:effectLst/>
              </a:rPr>
              <a:t>ndokina u vrijeme Vijetnamskog rata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13293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B525E8AE-8BD6-4194-BE5E-5BDC6F7FD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214" y="1326326"/>
            <a:ext cx="2967497" cy="5345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ipsa 3">
            <a:extLst>
              <a:ext uri="{FF2B5EF4-FFF2-40B4-BE49-F238E27FC236}">
                <a16:creationId xmlns:a16="http://schemas.microsoft.com/office/drawing/2014/main" xmlns="" id="{3A1005EF-F031-4B97-BCA4-32C578A6CB52}"/>
              </a:ext>
            </a:extLst>
          </p:cNvPr>
          <p:cNvSpPr/>
          <p:nvPr/>
        </p:nvSpPr>
        <p:spPr>
          <a:xfrm>
            <a:off x="2900315" y="1277332"/>
            <a:ext cx="4675694" cy="2686639"/>
          </a:xfrm>
          <a:custGeom>
            <a:avLst/>
            <a:gdLst>
              <a:gd name="connsiteX0" fmla="*/ 0 w 4675694"/>
              <a:gd name="connsiteY0" fmla="*/ 1343320 h 2686639"/>
              <a:gd name="connsiteX1" fmla="*/ 2337847 w 4675694"/>
              <a:gd name="connsiteY1" fmla="*/ 0 h 2686639"/>
              <a:gd name="connsiteX2" fmla="*/ 4675694 w 4675694"/>
              <a:gd name="connsiteY2" fmla="*/ 1343320 h 2686639"/>
              <a:gd name="connsiteX3" fmla="*/ 2337847 w 4675694"/>
              <a:gd name="connsiteY3" fmla="*/ 2686640 h 2686639"/>
              <a:gd name="connsiteX4" fmla="*/ 0 w 4675694"/>
              <a:gd name="connsiteY4" fmla="*/ 1343320 h 2686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5694" h="2686639" fill="none" extrusionOk="0">
                <a:moveTo>
                  <a:pt x="0" y="1343320"/>
                </a:moveTo>
                <a:cubicBezTo>
                  <a:pt x="-38676" y="560882"/>
                  <a:pt x="1168473" y="-173349"/>
                  <a:pt x="2337847" y="0"/>
                </a:cubicBezTo>
                <a:cubicBezTo>
                  <a:pt x="3622417" y="22074"/>
                  <a:pt x="4577559" y="629855"/>
                  <a:pt x="4675694" y="1343320"/>
                </a:cubicBezTo>
                <a:cubicBezTo>
                  <a:pt x="4624731" y="2100855"/>
                  <a:pt x="3629257" y="2720065"/>
                  <a:pt x="2337847" y="2686640"/>
                </a:cubicBezTo>
                <a:cubicBezTo>
                  <a:pt x="1079858" y="2632722"/>
                  <a:pt x="30497" y="2065830"/>
                  <a:pt x="0" y="1343320"/>
                </a:cubicBezTo>
                <a:close/>
              </a:path>
              <a:path w="4675694" h="2686639" stroke="0" extrusionOk="0">
                <a:moveTo>
                  <a:pt x="0" y="1343320"/>
                </a:moveTo>
                <a:cubicBezTo>
                  <a:pt x="73809" y="619225"/>
                  <a:pt x="1127663" y="-100564"/>
                  <a:pt x="2337847" y="0"/>
                </a:cubicBezTo>
                <a:cubicBezTo>
                  <a:pt x="3733486" y="26387"/>
                  <a:pt x="4700966" y="669735"/>
                  <a:pt x="4675694" y="1343320"/>
                </a:cubicBezTo>
                <a:cubicBezTo>
                  <a:pt x="4865306" y="2040565"/>
                  <a:pt x="3781844" y="2535894"/>
                  <a:pt x="2337847" y="2686640"/>
                </a:cubicBezTo>
                <a:cubicBezTo>
                  <a:pt x="1067361" y="2715219"/>
                  <a:pt x="-4483" y="2076312"/>
                  <a:pt x="0" y="134332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918570495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i="0" dirty="0">
                <a:solidFill>
                  <a:schemeClr val="tx1"/>
                </a:solidFill>
                <a:effectLst/>
              </a:rPr>
              <a:t>SJEVERNI VIJETNAM </a:t>
            </a:r>
          </a:p>
          <a:p>
            <a:pPr algn="ctr"/>
            <a:r>
              <a:rPr lang="hr-HR" sz="2400" dirty="0">
                <a:solidFill>
                  <a:schemeClr val="tx1"/>
                </a:solidFill>
              </a:rPr>
              <a:t>- </a:t>
            </a:r>
            <a:r>
              <a:rPr lang="hr-HR" sz="2400" i="0" dirty="0">
                <a:solidFill>
                  <a:schemeClr val="tx1"/>
                </a:solidFill>
                <a:effectLst/>
              </a:rPr>
              <a:t>komunisti nastojali su svoju vlast proširiti na Južni Vijetnam</a:t>
            </a:r>
            <a:endParaRPr lang="hr-HR" sz="2400" dirty="0">
              <a:solidFill>
                <a:schemeClr val="tx1"/>
              </a:solidFill>
            </a:endParaRPr>
          </a:p>
        </p:txBody>
      </p:sp>
      <p:sp>
        <p:nvSpPr>
          <p:cNvPr id="5" name="Elipsa 4">
            <a:extLst>
              <a:ext uri="{FF2B5EF4-FFF2-40B4-BE49-F238E27FC236}">
                <a16:creationId xmlns:a16="http://schemas.microsoft.com/office/drawing/2014/main" xmlns="" id="{D55E375F-6DA8-48F8-9A18-DDCCD3CF0A87}"/>
              </a:ext>
            </a:extLst>
          </p:cNvPr>
          <p:cNvSpPr/>
          <p:nvPr/>
        </p:nvSpPr>
        <p:spPr>
          <a:xfrm>
            <a:off x="6206110" y="4034672"/>
            <a:ext cx="5022915" cy="2771480"/>
          </a:xfrm>
          <a:custGeom>
            <a:avLst/>
            <a:gdLst>
              <a:gd name="connsiteX0" fmla="*/ 0 w 5022915"/>
              <a:gd name="connsiteY0" fmla="*/ 1385740 h 2771480"/>
              <a:gd name="connsiteX1" fmla="*/ 2511458 w 5022915"/>
              <a:gd name="connsiteY1" fmla="*/ 0 h 2771480"/>
              <a:gd name="connsiteX2" fmla="*/ 5022916 w 5022915"/>
              <a:gd name="connsiteY2" fmla="*/ 1385740 h 2771480"/>
              <a:gd name="connsiteX3" fmla="*/ 2511458 w 5022915"/>
              <a:gd name="connsiteY3" fmla="*/ 2771480 h 2771480"/>
              <a:gd name="connsiteX4" fmla="*/ 0 w 5022915"/>
              <a:gd name="connsiteY4" fmla="*/ 1385740 h 277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22915" h="2771480" fill="none" extrusionOk="0">
                <a:moveTo>
                  <a:pt x="0" y="1385740"/>
                </a:moveTo>
                <a:cubicBezTo>
                  <a:pt x="-49870" y="568140"/>
                  <a:pt x="1173181" y="-69411"/>
                  <a:pt x="2511458" y="0"/>
                </a:cubicBezTo>
                <a:cubicBezTo>
                  <a:pt x="3890260" y="27609"/>
                  <a:pt x="4921349" y="649841"/>
                  <a:pt x="5022916" y="1385740"/>
                </a:cubicBezTo>
                <a:cubicBezTo>
                  <a:pt x="4971839" y="2166738"/>
                  <a:pt x="3900326" y="3012911"/>
                  <a:pt x="2511458" y="2771480"/>
                </a:cubicBezTo>
                <a:cubicBezTo>
                  <a:pt x="1146999" y="2734773"/>
                  <a:pt x="13406" y="2142542"/>
                  <a:pt x="0" y="1385740"/>
                </a:cubicBezTo>
                <a:close/>
              </a:path>
              <a:path w="5022915" h="2771480" stroke="0" extrusionOk="0">
                <a:moveTo>
                  <a:pt x="0" y="1385740"/>
                </a:moveTo>
                <a:cubicBezTo>
                  <a:pt x="79645" y="639624"/>
                  <a:pt x="1238380" y="-141534"/>
                  <a:pt x="2511458" y="0"/>
                </a:cubicBezTo>
                <a:cubicBezTo>
                  <a:pt x="4015030" y="29430"/>
                  <a:pt x="5037692" y="660356"/>
                  <a:pt x="5022916" y="1385740"/>
                </a:cubicBezTo>
                <a:cubicBezTo>
                  <a:pt x="5199781" y="2109415"/>
                  <a:pt x="4050061" y="2621994"/>
                  <a:pt x="2511458" y="2771480"/>
                </a:cubicBezTo>
                <a:cubicBezTo>
                  <a:pt x="1154941" y="2813680"/>
                  <a:pt x="-28426" y="2094607"/>
                  <a:pt x="0" y="138574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918570495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i="0" dirty="0">
                <a:solidFill>
                  <a:schemeClr val="tx1"/>
                </a:solidFill>
                <a:effectLst/>
              </a:rPr>
              <a:t>JUŽNI VIJETNAM</a:t>
            </a:r>
          </a:p>
          <a:p>
            <a:pPr algn="ctr"/>
            <a:r>
              <a:rPr lang="hr-HR" sz="2400" i="0" dirty="0">
                <a:solidFill>
                  <a:schemeClr val="tx1"/>
                </a:solidFill>
                <a:effectLst/>
              </a:rPr>
              <a:t>borbe između vladinih snaga i </a:t>
            </a:r>
            <a:r>
              <a:rPr lang="hr-HR" sz="2400" i="0" dirty="0" err="1">
                <a:solidFill>
                  <a:schemeClr val="tx1"/>
                </a:solidFill>
                <a:effectLst/>
              </a:rPr>
              <a:t>Vijetkonga</a:t>
            </a:r>
            <a:r>
              <a:rPr lang="hr-HR" sz="2400" dirty="0">
                <a:solidFill>
                  <a:schemeClr val="tx1"/>
                </a:solidFill>
              </a:rPr>
              <a:t> – komunističkih gerilaca</a:t>
            </a:r>
            <a:endParaRPr lang="hr-HR" sz="2400" i="0" dirty="0">
              <a:solidFill>
                <a:schemeClr val="tx1"/>
              </a:solidFill>
              <a:effectLst/>
            </a:endParaRPr>
          </a:p>
          <a:p>
            <a:pPr algn="ctr"/>
            <a:endParaRPr lang="hr-HR" b="1" dirty="0">
              <a:solidFill>
                <a:schemeClr val="tx1"/>
              </a:solidFill>
            </a:endParaRPr>
          </a:p>
        </p:txBody>
      </p:sp>
      <p:sp>
        <p:nvSpPr>
          <p:cNvPr id="6" name="Elipsa 5">
            <a:extLst>
              <a:ext uri="{FF2B5EF4-FFF2-40B4-BE49-F238E27FC236}">
                <a16:creationId xmlns:a16="http://schemas.microsoft.com/office/drawing/2014/main" xmlns="" id="{2AA5CE11-E75E-4274-A417-DFA59BC5887C}"/>
              </a:ext>
            </a:extLst>
          </p:cNvPr>
          <p:cNvSpPr/>
          <p:nvPr/>
        </p:nvSpPr>
        <p:spPr>
          <a:xfrm>
            <a:off x="7880808" y="1366886"/>
            <a:ext cx="4207497" cy="2526384"/>
          </a:xfrm>
          <a:custGeom>
            <a:avLst/>
            <a:gdLst>
              <a:gd name="connsiteX0" fmla="*/ 0 w 4207497"/>
              <a:gd name="connsiteY0" fmla="*/ 1263192 h 2526384"/>
              <a:gd name="connsiteX1" fmla="*/ 2103749 w 4207497"/>
              <a:gd name="connsiteY1" fmla="*/ 0 h 2526384"/>
              <a:gd name="connsiteX2" fmla="*/ 4207498 w 4207497"/>
              <a:gd name="connsiteY2" fmla="*/ 1263192 h 2526384"/>
              <a:gd name="connsiteX3" fmla="*/ 2103749 w 4207497"/>
              <a:gd name="connsiteY3" fmla="*/ 2526384 h 2526384"/>
              <a:gd name="connsiteX4" fmla="*/ 0 w 4207497"/>
              <a:gd name="connsiteY4" fmla="*/ 1263192 h 2526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7497" h="2526384" fill="none" extrusionOk="0">
                <a:moveTo>
                  <a:pt x="0" y="1263192"/>
                </a:moveTo>
                <a:cubicBezTo>
                  <a:pt x="-141660" y="417050"/>
                  <a:pt x="981934" y="-57013"/>
                  <a:pt x="2103749" y="0"/>
                </a:cubicBezTo>
                <a:cubicBezTo>
                  <a:pt x="3247844" y="59565"/>
                  <a:pt x="4085099" y="601009"/>
                  <a:pt x="4207498" y="1263192"/>
                </a:cubicBezTo>
                <a:cubicBezTo>
                  <a:pt x="4113117" y="1989799"/>
                  <a:pt x="3267023" y="2712088"/>
                  <a:pt x="2103749" y="2526384"/>
                </a:cubicBezTo>
                <a:cubicBezTo>
                  <a:pt x="1005390" y="2423143"/>
                  <a:pt x="46394" y="1931344"/>
                  <a:pt x="0" y="1263192"/>
                </a:cubicBezTo>
                <a:close/>
              </a:path>
              <a:path w="4207497" h="2526384" stroke="0" extrusionOk="0">
                <a:moveTo>
                  <a:pt x="0" y="1263192"/>
                </a:moveTo>
                <a:cubicBezTo>
                  <a:pt x="167083" y="605844"/>
                  <a:pt x="953396" y="-14301"/>
                  <a:pt x="2103749" y="0"/>
                </a:cubicBezTo>
                <a:cubicBezTo>
                  <a:pt x="3289176" y="5950"/>
                  <a:pt x="4236984" y="645250"/>
                  <a:pt x="4207498" y="1263192"/>
                </a:cubicBezTo>
                <a:cubicBezTo>
                  <a:pt x="4385673" y="1918877"/>
                  <a:pt x="3356959" y="2436293"/>
                  <a:pt x="2103749" y="2526384"/>
                </a:cubicBezTo>
                <a:cubicBezTo>
                  <a:pt x="956869" y="2547106"/>
                  <a:pt x="-36217" y="1888906"/>
                  <a:pt x="0" y="1263192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918570495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i="0" dirty="0">
                <a:solidFill>
                  <a:schemeClr val="tx1"/>
                </a:solidFill>
                <a:effectLst/>
              </a:rPr>
              <a:t>SAD </a:t>
            </a:r>
          </a:p>
          <a:p>
            <a:pPr algn="ctr"/>
            <a:r>
              <a:rPr lang="hr-HR" sz="2000" dirty="0">
                <a:solidFill>
                  <a:schemeClr val="tx1"/>
                </a:solidFill>
              </a:rPr>
              <a:t>- </a:t>
            </a:r>
            <a:r>
              <a:rPr lang="hr-HR" sz="2000" i="0" dirty="0">
                <a:solidFill>
                  <a:schemeClr val="tx1"/>
                </a:solidFill>
                <a:effectLst/>
              </a:rPr>
              <a:t>počinje slati veliku novčanu i vojnu pomoć u Južni Vijetnam – želi spriječiti širenje komunizma</a:t>
            </a:r>
            <a:endParaRPr lang="hr-HR" sz="1600" dirty="0">
              <a:solidFill>
                <a:schemeClr val="tx1"/>
              </a:solidFill>
            </a:endParaRPr>
          </a:p>
        </p:txBody>
      </p:sp>
      <p:sp>
        <p:nvSpPr>
          <p:cNvPr id="9" name="Strelica: desno 8">
            <a:extLst>
              <a:ext uri="{FF2B5EF4-FFF2-40B4-BE49-F238E27FC236}">
                <a16:creationId xmlns:a16="http://schemas.microsoft.com/office/drawing/2014/main" xmlns="" id="{6642A94F-43C1-4269-82BA-BDB3C3430F8E}"/>
              </a:ext>
            </a:extLst>
          </p:cNvPr>
          <p:cNvSpPr/>
          <p:nvPr/>
        </p:nvSpPr>
        <p:spPr>
          <a:xfrm rot="3192493">
            <a:off x="5724663" y="3578811"/>
            <a:ext cx="1607437" cy="1115893"/>
          </a:xfrm>
          <a:custGeom>
            <a:avLst/>
            <a:gdLst>
              <a:gd name="connsiteX0" fmla="*/ 0 w 1607437"/>
              <a:gd name="connsiteY0" fmla="*/ 278973 h 1115893"/>
              <a:gd name="connsiteX1" fmla="*/ 1049491 w 1607437"/>
              <a:gd name="connsiteY1" fmla="*/ 278973 h 1115893"/>
              <a:gd name="connsiteX2" fmla="*/ 1049491 w 1607437"/>
              <a:gd name="connsiteY2" fmla="*/ 0 h 1115893"/>
              <a:gd name="connsiteX3" fmla="*/ 1607437 w 1607437"/>
              <a:gd name="connsiteY3" fmla="*/ 557947 h 1115893"/>
              <a:gd name="connsiteX4" fmla="*/ 1049491 w 1607437"/>
              <a:gd name="connsiteY4" fmla="*/ 1115893 h 1115893"/>
              <a:gd name="connsiteX5" fmla="*/ 1049491 w 1607437"/>
              <a:gd name="connsiteY5" fmla="*/ 836920 h 1115893"/>
              <a:gd name="connsiteX6" fmla="*/ 0 w 1607437"/>
              <a:gd name="connsiteY6" fmla="*/ 836920 h 1115893"/>
              <a:gd name="connsiteX7" fmla="*/ 0 w 1607437"/>
              <a:gd name="connsiteY7" fmla="*/ 278973 h 1115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07437" h="1115893" fill="none" extrusionOk="0">
                <a:moveTo>
                  <a:pt x="0" y="278973"/>
                </a:moveTo>
                <a:cubicBezTo>
                  <a:pt x="264018" y="322162"/>
                  <a:pt x="708846" y="350092"/>
                  <a:pt x="1049491" y="278973"/>
                </a:cubicBezTo>
                <a:cubicBezTo>
                  <a:pt x="1063387" y="233772"/>
                  <a:pt x="1034705" y="46211"/>
                  <a:pt x="1049491" y="0"/>
                </a:cubicBezTo>
                <a:cubicBezTo>
                  <a:pt x="1186841" y="107595"/>
                  <a:pt x="1471097" y="455277"/>
                  <a:pt x="1607437" y="557947"/>
                </a:cubicBezTo>
                <a:cubicBezTo>
                  <a:pt x="1516074" y="650225"/>
                  <a:pt x="1334068" y="871230"/>
                  <a:pt x="1049491" y="1115893"/>
                </a:cubicBezTo>
                <a:cubicBezTo>
                  <a:pt x="1036766" y="1026096"/>
                  <a:pt x="1035536" y="868720"/>
                  <a:pt x="1049491" y="836920"/>
                </a:cubicBezTo>
                <a:cubicBezTo>
                  <a:pt x="662060" y="871378"/>
                  <a:pt x="330872" y="773625"/>
                  <a:pt x="0" y="836920"/>
                </a:cubicBezTo>
                <a:cubicBezTo>
                  <a:pt x="11458" y="691615"/>
                  <a:pt x="-26020" y="441637"/>
                  <a:pt x="0" y="278973"/>
                </a:cubicBezTo>
                <a:close/>
              </a:path>
              <a:path w="1607437" h="1115893" stroke="0" extrusionOk="0">
                <a:moveTo>
                  <a:pt x="0" y="278973"/>
                </a:moveTo>
                <a:cubicBezTo>
                  <a:pt x="135962" y="324627"/>
                  <a:pt x="562717" y="317664"/>
                  <a:pt x="1049491" y="278973"/>
                </a:cubicBezTo>
                <a:cubicBezTo>
                  <a:pt x="1044233" y="240572"/>
                  <a:pt x="1056633" y="34295"/>
                  <a:pt x="1049491" y="0"/>
                </a:cubicBezTo>
                <a:cubicBezTo>
                  <a:pt x="1226630" y="222264"/>
                  <a:pt x="1413026" y="448288"/>
                  <a:pt x="1607437" y="557947"/>
                </a:cubicBezTo>
                <a:cubicBezTo>
                  <a:pt x="1344545" y="790868"/>
                  <a:pt x="1308408" y="894459"/>
                  <a:pt x="1049491" y="1115893"/>
                </a:cubicBezTo>
                <a:cubicBezTo>
                  <a:pt x="1039640" y="1012902"/>
                  <a:pt x="1072619" y="909957"/>
                  <a:pt x="1049491" y="836920"/>
                </a:cubicBezTo>
                <a:cubicBezTo>
                  <a:pt x="894539" y="891020"/>
                  <a:pt x="379827" y="929192"/>
                  <a:pt x="0" y="836920"/>
                </a:cubicBezTo>
                <a:cubicBezTo>
                  <a:pt x="24945" y="742252"/>
                  <a:pt x="-45409" y="483804"/>
                  <a:pt x="0" y="278973"/>
                </a:cubicBezTo>
                <a:close/>
              </a:path>
            </a:pathLst>
          </a:custGeom>
          <a:solidFill>
            <a:srgbClr val="C00000"/>
          </a:solidFill>
          <a:ln w="19050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590083562">
                  <a:prstGeom prst="righ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0" name="Strelica: desno 9">
            <a:extLst>
              <a:ext uri="{FF2B5EF4-FFF2-40B4-BE49-F238E27FC236}">
                <a16:creationId xmlns:a16="http://schemas.microsoft.com/office/drawing/2014/main" xmlns="" id="{EB3A6907-EDE9-4D55-97D3-880561746A6C}"/>
              </a:ext>
            </a:extLst>
          </p:cNvPr>
          <p:cNvSpPr/>
          <p:nvPr/>
        </p:nvSpPr>
        <p:spPr>
          <a:xfrm rot="7875028">
            <a:off x="7558311" y="3335323"/>
            <a:ext cx="1607437" cy="1115893"/>
          </a:xfrm>
          <a:custGeom>
            <a:avLst/>
            <a:gdLst>
              <a:gd name="connsiteX0" fmla="*/ 0 w 1607437"/>
              <a:gd name="connsiteY0" fmla="*/ 278973 h 1115893"/>
              <a:gd name="connsiteX1" fmla="*/ 1049491 w 1607437"/>
              <a:gd name="connsiteY1" fmla="*/ 278973 h 1115893"/>
              <a:gd name="connsiteX2" fmla="*/ 1049491 w 1607437"/>
              <a:gd name="connsiteY2" fmla="*/ 0 h 1115893"/>
              <a:gd name="connsiteX3" fmla="*/ 1607437 w 1607437"/>
              <a:gd name="connsiteY3" fmla="*/ 557947 h 1115893"/>
              <a:gd name="connsiteX4" fmla="*/ 1049491 w 1607437"/>
              <a:gd name="connsiteY4" fmla="*/ 1115893 h 1115893"/>
              <a:gd name="connsiteX5" fmla="*/ 1049491 w 1607437"/>
              <a:gd name="connsiteY5" fmla="*/ 836920 h 1115893"/>
              <a:gd name="connsiteX6" fmla="*/ 0 w 1607437"/>
              <a:gd name="connsiteY6" fmla="*/ 836920 h 1115893"/>
              <a:gd name="connsiteX7" fmla="*/ 0 w 1607437"/>
              <a:gd name="connsiteY7" fmla="*/ 278973 h 1115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07437" h="1115893" fill="none" extrusionOk="0">
                <a:moveTo>
                  <a:pt x="0" y="278973"/>
                </a:moveTo>
                <a:cubicBezTo>
                  <a:pt x="264018" y="322162"/>
                  <a:pt x="708846" y="350092"/>
                  <a:pt x="1049491" y="278973"/>
                </a:cubicBezTo>
                <a:cubicBezTo>
                  <a:pt x="1063387" y="233772"/>
                  <a:pt x="1034705" y="46211"/>
                  <a:pt x="1049491" y="0"/>
                </a:cubicBezTo>
                <a:cubicBezTo>
                  <a:pt x="1186841" y="107595"/>
                  <a:pt x="1471097" y="455277"/>
                  <a:pt x="1607437" y="557947"/>
                </a:cubicBezTo>
                <a:cubicBezTo>
                  <a:pt x="1516074" y="650225"/>
                  <a:pt x="1334068" y="871230"/>
                  <a:pt x="1049491" y="1115893"/>
                </a:cubicBezTo>
                <a:cubicBezTo>
                  <a:pt x="1036766" y="1026096"/>
                  <a:pt x="1035536" y="868720"/>
                  <a:pt x="1049491" y="836920"/>
                </a:cubicBezTo>
                <a:cubicBezTo>
                  <a:pt x="662060" y="871378"/>
                  <a:pt x="330872" y="773625"/>
                  <a:pt x="0" y="836920"/>
                </a:cubicBezTo>
                <a:cubicBezTo>
                  <a:pt x="11458" y="691615"/>
                  <a:pt x="-26020" y="441637"/>
                  <a:pt x="0" y="278973"/>
                </a:cubicBezTo>
                <a:close/>
              </a:path>
              <a:path w="1607437" h="1115893" stroke="0" extrusionOk="0">
                <a:moveTo>
                  <a:pt x="0" y="278973"/>
                </a:moveTo>
                <a:cubicBezTo>
                  <a:pt x="135962" y="324627"/>
                  <a:pt x="562717" y="317664"/>
                  <a:pt x="1049491" y="278973"/>
                </a:cubicBezTo>
                <a:cubicBezTo>
                  <a:pt x="1044233" y="240572"/>
                  <a:pt x="1056633" y="34295"/>
                  <a:pt x="1049491" y="0"/>
                </a:cubicBezTo>
                <a:cubicBezTo>
                  <a:pt x="1226630" y="222264"/>
                  <a:pt x="1413026" y="448288"/>
                  <a:pt x="1607437" y="557947"/>
                </a:cubicBezTo>
                <a:cubicBezTo>
                  <a:pt x="1344545" y="790868"/>
                  <a:pt x="1308408" y="894459"/>
                  <a:pt x="1049491" y="1115893"/>
                </a:cubicBezTo>
                <a:cubicBezTo>
                  <a:pt x="1039640" y="1012902"/>
                  <a:pt x="1072619" y="909957"/>
                  <a:pt x="1049491" y="836920"/>
                </a:cubicBezTo>
                <a:cubicBezTo>
                  <a:pt x="894539" y="891020"/>
                  <a:pt x="379827" y="929192"/>
                  <a:pt x="0" y="836920"/>
                </a:cubicBezTo>
                <a:cubicBezTo>
                  <a:pt x="24945" y="742252"/>
                  <a:pt x="-45409" y="483804"/>
                  <a:pt x="0" y="278973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19050"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590083562">
                  <a:prstGeom prst="righ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927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11507104-695F-440F-BF31-5045B9732516}"/>
              </a:ext>
            </a:extLst>
          </p:cNvPr>
          <p:cNvSpPr/>
          <p:nvPr/>
        </p:nvSpPr>
        <p:spPr>
          <a:xfrm>
            <a:off x="7079530" y="1234912"/>
            <a:ext cx="4911365" cy="5420412"/>
          </a:xfrm>
          <a:custGeom>
            <a:avLst/>
            <a:gdLst>
              <a:gd name="connsiteX0" fmla="*/ 4911365 w 4911365"/>
              <a:gd name="connsiteY0" fmla="*/ 203257 h 5420412"/>
              <a:gd name="connsiteX1" fmla="*/ 4708108 w 4911365"/>
              <a:gd name="connsiteY1" fmla="*/ 406514 h 5420412"/>
              <a:gd name="connsiteX2" fmla="*/ 4708108 w 4911365"/>
              <a:gd name="connsiteY2" fmla="*/ 203257 h 5420412"/>
              <a:gd name="connsiteX3" fmla="*/ 4606480 w 4911365"/>
              <a:gd name="connsiteY3" fmla="*/ 304885 h 5420412"/>
              <a:gd name="connsiteX4" fmla="*/ 4504852 w 4911365"/>
              <a:gd name="connsiteY4" fmla="*/ 203257 h 5420412"/>
              <a:gd name="connsiteX5" fmla="*/ 4504851 w 4911365"/>
              <a:gd name="connsiteY5" fmla="*/ 406514 h 5420412"/>
              <a:gd name="connsiteX6" fmla="*/ 3804306 w 4911365"/>
              <a:gd name="connsiteY6" fmla="*/ 406514 h 5420412"/>
              <a:gd name="connsiteX7" fmla="*/ 3232808 w 4911365"/>
              <a:gd name="connsiteY7" fmla="*/ 406514 h 5420412"/>
              <a:gd name="connsiteX8" fmla="*/ 2661311 w 4911365"/>
              <a:gd name="connsiteY8" fmla="*/ 406514 h 5420412"/>
              <a:gd name="connsiteX9" fmla="*/ 1960765 w 4911365"/>
              <a:gd name="connsiteY9" fmla="*/ 406514 h 5420412"/>
              <a:gd name="connsiteX10" fmla="*/ 1260220 w 4911365"/>
              <a:gd name="connsiteY10" fmla="*/ 406514 h 5420412"/>
              <a:gd name="connsiteX11" fmla="*/ 774754 w 4911365"/>
              <a:gd name="connsiteY11" fmla="*/ 406514 h 5420412"/>
              <a:gd name="connsiteX12" fmla="*/ 203257 w 4911365"/>
              <a:gd name="connsiteY12" fmla="*/ 406514 h 5420412"/>
              <a:gd name="connsiteX13" fmla="*/ 0 w 4911365"/>
              <a:gd name="connsiteY13" fmla="*/ 609771 h 5420412"/>
              <a:gd name="connsiteX14" fmla="*/ 0 w 4911365"/>
              <a:gd name="connsiteY14" fmla="*/ 1360116 h 5420412"/>
              <a:gd name="connsiteX15" fmla="*/ 0 w 4911365"/>
              <a:gd name="connsiteY15" fmla="*/ 2018314 h 5420412"/>
              <a:gd name="connsiteX16" fmla="*/ 0 w 4911365"/>
              <a:gd name="connsiteY16" fmla="*/ 2676512 h 5420412"/>
              <a:gd name="connsiteX17" fmla="*/ 0 w 4911365"/>
              <a:gd name="connsiteY17" fmla="*/ 3380783 h 5420412"/>
              <a:gd name="connsiteX18" fmla="*/ 0 w 4911365"/>
              <a:gd name="connsiteY18" fmla="*/ 4131129 h 5420412"/>
              <a:gd name="connsiteX19" fmla="*/ 0 w 4911365"/>
              <a:gd name="connsiteY19" fmla="*/ 5217155 h 5420412"/>
              <a:gd name="connsiteX20" fmla="*/ 203257 w 4911365"/>
              <a:gd name="connsiteY20" fmla="*/ 5420412 h 5420412"/>
              <a:gd name="connsiteX21" fmla="*/ 406514 w 4911365"/>
              <a:gd name="connsiteY21" fmla="*/ 5217155 h 5420412"/>
              <a:gd name="connsiteX22" fmla="*/ 406514 w 4911365"/>
              <a:gd name="connsiteY22" fmla="*/ 5013898 h 5420412"/>
              <a:gd name="connsiteX23" fmla="*/ 1021027 w 4911365"/>
              <a:gd name="connsiteY23" fmla="*/ 5013898 h 5420412"/>
              <a:gd name="connsiteX24" fmla="*/ 1678557 w 4911365"/>
              <a:gd name="connsiteY24" fmla="*/ 5013898 h 5420412"/>
              <a:gd name="connsiteX25" fmla="*/ 2250054 w 4911365"/>
              <a:gd name="connsiteY25" fmla="*/ 5013898 h 5420412"/>
              <a:gd name="connsiteX26" fmla="*/ 2735520 w 4911365"/>
              <a:gd name="connsiteY26" fmla="*/ 5013898 h 5420412"/>
              <a:gd name="connsiteX27" fmla="*/ 3436065 w 4911365"/>
              <a:gd name="connsiteY27" fmla="*/ 5013898 h 5420412"/>
              <a:gd name="connsiteX28" fmla="*/ 4050579 w 4911365"/>
              <a:gd name="connsiteY28" fmla="*/ 5013898 h 5420412"/>
              <a:gd name="connsiteX29" fmla="*/ 4708108 w 4911365"/>
              <a:gd name="connsiteY29" fmla="*/ 5013898 h 5420412"/>
              <a:gd name="connsiteX30" fmla="*/ 4911365 w 4911365"/>
              <a:gd name="connsiteY30" fmla="*/ 4810641 h 5420412"/>
              <a:gd name="connsiteX31" fmla="*/ 4911365 w 4911365"/>
              <a:gd name="connsiteY31" fmla="*/ 4290665 h 5420412"/>
              <a:gd name="connsiteX32" fmla="*/ 4911365 w 4911365"/>
              <a:gd name="connsiteY32" fmla="*/ 3540319 h 5420412"/>
              <a:gd name="connsiteX33" fmla="*/ 4911365 w 4911365"/>
              <a:gd name="connsiteY33" fmla="*/ 2974269 h 5420412"/>
              <a:gd name="connsiteX34" fmla="*/ 4911365 w 4911365"/>
              <a:gd name="connsiteY34" fmla="*/ 2408219 h 5420412"/>
              <a:gd name="connsiteX35" fmla="*/ 4911365 w 4911365"/>
              <a:gd name="connsiteY35" fmla="*/ 1888243 h 5420412"/>
              <a:gd name="connsiteX36" fmla="*/ 4911365 w 4911365"/>
              <a:gd name="connsiteY36" fmla="*/ 1183972 h 5420412"/>
              <a:gd name="connsiteX37" fmla="*/ 4911365 w 4911365"/>
              <a:gd name="connsiteY37" fmla="*/ 203257 h 5420412"/>
              <a:gd name="connsiteX38" fmla="*/ 203257 w 4911365"/>
              <a:gd name="connsiteY38" fmla="*/ 813027 h 5420412"/>
              <a:gd name="connsiteX39" fmla="*/ 406514 w 4911365"/>
              <a:gd name="connsiteY39" fmla="*/ 609770 h 5420412"/>
              <a:gd name="connsiteX40" fmla="*/ 304886 w 4911365"/>
              <a:gd name="connsiteY40" fmla="*/ 508142 h 5420412"/>
              <a:gd name="connsiteX41" fmla="*/ 203258 w 4911365"/>
              <a:gd name="connsiteY41" fmla="*/ 609770 h 5420412"/>
              <a:gd name="connsiteX42" fmla="*/ 203257 w 4911365"/>
              <a:gd name="connsiteY42" fmla="*/ 813027 h 5420412"/>
              <a:gd name="connsiteX0" fmla="*/ 203257 w 4911365"/>
              <a:gd name="connsiteY0" fmla="*/ 813027 h 5420412"/>
              <a:gd name="connsiteX1" fmla="*/ 406514 w 4911365"/>
              <a:gd name="connsiteY1" fmla="*/ 609770 h 5420412"/>
              <a:gd name="connsiteX2" fmla="*/ 304886 w 4911365"/>
              <a:gd name="connsiteY2" fmla="*/ 508142 h 5420412"/>
              <a:gd name="connsiteX3" fmla="*/ 203258 w 4911365"/>
              <a:gd name="connsiteY3" fmla="*/ 609770 h 5420412"/>
              <a:gd name="connsiteX4" fmla="*/ 203257 w 4911365"/>
              <a:gd name="connsiteY4" fmla="*/ 813027 h 5420412"/>
              <a:gd name="connsiteX5" fmla="*/ 4708108 w 4911365"/>
              <a:gd name="connsiteY5" fmla="*/ 406514 h 5420412"/>
              <a:gd name="connsiteX6" fmla="*/ 4911365 w 4911365"/>
              <a:gd name="connsiteY6" fmla="*/ 203257 h 5420412"/>
              <a:gd name="connsiteX7" fmla="*/ 4708108 w 4911365"/>
              <a:gd name="connsiteY7" fmla="*/ 0 h 5420412"/>
              <a:gd name="connsiteX8" fmla="*/ 4504851 w 4911365"/>
              <a:gd name="connsiteY8" fmla="*/ 203257 h 5420412"/>
              <a:gd name="connsiteX9" fmla="*/ 4606479 w 4911365"/>
              <a:gd name="connsiteY9" fmla="*/ 304885 h 5420412"/>
              <a:gd name="connsiteX10" fmla="*/ 4708107 w 4911365"/>
              <a:gd name="connsiteY10" fmla="*/ 203257 h 5420412"/>
              <a:gd name="connsiteX11" fmla="*/ 4708108 w 4911365"/>
              <a:gd name="connsiteY11" fmla="*/ 406514 h 5420412"/>
              <a:gd name="connsiteX0" fmla="*/ 0 w 4911365"/>
              <a:gd name="connsiteY0" fmla="*/ 609771 h 5420412"/>
              <a:gd name="connsiteX1" fmla="*/ 203257 w 4911365"/>
              <a:gd name="connsiteY1" fmla="*/ 406514 h 5420412"/>
              <a:gd name="connsiteX2" fmla="*/ 860786 w 4911365"/>
              <a:gd name="connsiteY2" fmla="*/ 406514 h 5420412"/>
              <a:gd name="connsiteX3" fmla="*/ 1518316 w 4911365"/>
              <a:gd name="connsiteY3" fmla="*/ 406514 h 5420412"/>
              <a:gd name="connsiteX4" fmla="*/ 2089813 w 4911365"/>
              <a:gd name="connsiteY4" fmla="*/ 406514 h 5420412"/>
              <a:gd name="connsiteX5" fmla="*/ 2747343 w 4911365"/>
              <a:gd name="connsiteY5" fmla="*/ 406514 h 5420412"/>
              <a:gd name="connsiteX6" fmla="*/ 3447888 w 4911365"/>
              <a:gd name="connsiteY6" fmla="*/ 406514 h 5420412"/>
              <a:gd name="connsiteX7" fmla="*/ 4504851 w 4911365"/>
              <a:gd name="connsiteY7" fmla="*/ 406514 h 5420412"/>
              <a:gd name="connsiteX8" fmla="*/ 4504851 w 4911365"/>
              <a:gd name="connsiteY8" fmla="*/ 203257 h 5420412"/>
              <a:gd name="connsiteX9" fmla="*/ 4708108 w 4911365"/>
              <a:gd name="connsiteY9" fmla="*/ 0 h 5420412"/>
              <a:gd name="connsiteX10" fmla="*/ 4911365 w 4911365"/>
              <a:gd name="connsiteY10" fmla="*/ 203257 h 5420412"/>
              <a:gd name="connsiteX11" fmla="*/ 4911365 w 4911365"/>
              <a:gd name="connsiteY11" fmla="*/ 953602 h 5420412"/>
              <a:gd name="connsiteX12" fmla="*/ 4911365 w 4911365"/>
              <a:gd name="connsiteY12" fmla="*/ 1565726 h 5420412"/>
              <a:gd name="connsiteX13" fmla="*/ 4911365 w 4911365"/>
              <a:gd name="connsiteY13" fmla="*/ 2223924 h 5420412"/>
              <a:gd name="connsiteX14" fmla="*/ 4911365 w 4911365"/>
              <a:gd name="connsiteY14" fmla="*/ 2743900 h 5420412"/>
              <a:gd name="connsiteX15" fmla="*/ 4911365 w 4911365"/>
              <a:gd name="connsiteY15" fmla="*/ 3263876 h 5420412"/>
              <a:gd name="connsiteX16" fmla="*/ 4911365 w 4911365"/>
              <a:gd name="connsiteY16" fmla="*/ 3829926 h 5420412"/>
              <a:gd name="connsiteX17" fmla="*/ 4911365 w 4911365"/>
              <a:gd name="connsiteY17" fmla="*/ 4810641 h 5420412"/>
              <a:gd name="connsiteX18" fmla="*/ 4708108 w 4911365"/>
              <a:gd name="connsiteY18" fmla="*/ 5013898 h 5420412"/>
              <a:gd name="connsiteX19" fmla="*/ 4007563 w 4911365"/>
              <a:gd name="connsiteY19" fmla="*/ 5013898 h 5420412"/>
              <a:gd name="connsiteX20" fmla="*/ 3522097 w 4911365"/>
              <a:gd name="connsiteY20" fmla="*/ 5013898 h 5420412"/>
              <a:gd name="connsiteX21" fmla="*/ 2993616 w 4911365"/>
              <a:gd name="connsiteY21" fmla="*/ 5013898 h 5420412"/>
              <a:gd name="connsiteX22" fmla="*/ 2422118 w 4911365"/>
              <a:gd name="connsiteY22" fmla="*/ 5013898 h 5420412"/>
              <a:gd name="connsiteX23" fmla="*/ 1850621 w 4911365"/>
              <a:gd name="connsiteY23" fmla="*/ 5013898 h 5420412"/>
              <a:gd name="connsiteX24" fmla="*/ 1365155 w 4911365"/>
              <a:gd name="connsiteY24" fmla="*/ 5013898 h 5420412"/>
              <a:gd name="connsiteX25" fmla="*/ 406514 w 4911365"/>
              <a:gd name="connsiteY25" fmla="*/ 5013898 h 5420412"/>
              <a:gd name="connsiteX26" fmla="*/ 406514 w 4911365"/>
              <a:gd name="connsiteY26" fmla="*/ 5217155 h 5420412"/>
              <a:gd name="connsiteX27" fmla="*/ 203257 w 4911365"/>
              <a:gd name="connsiteY27" fmla="*/ 5420412 h 5420412"/>
              <a:gd name="connsiteX28" fmla="*/ 0 w 4911365"/>
              <a:gd name="connsiteY28" fmla="*/ 5217155 h 5420412"/>
              <a:gd name="connsiteX29" fmla="*/ 0 w 4911365"/>
              <a:gd name="connsiteY29" fmla="*/ 4697179 h 5420412"/>
              <a:gd name="connsiteX30" fmla="*/ 0 w 4911365"/>
              <a:gd name="connsiteY30" fmla="*/ 4177203 h 5420412"/>
              <a:gd name="connsiteX31" fmla="*/ 0 w 4911365"/>
              <a:gd name="connsiteY31" fmla="*/ 3426857 h 5420412"/>
              <a:gd name="connsiteX32" fmla="*/ 0 w 4911365"/>
              <a:gd name="connsiteY32" fmla="*/ 2676512 h 5420412"/>
              <a:gd name="connsiteX33" fmla="*/ 0 w 4911365"/>
              <a:gd name="connsiteY33" fmla="*/ 2018314 h 5420412"/>
              <a:gd name="connsiteX34" fmla="*/ 0 w 4911365"/>
              <a:gd name="connsiteY34" fmla="*/ 1498338 h 5420412"/>
              <a:gd name="connsiteX35" fmla="*/ 0 w 4911365"/>
              <a:gd name="connsiteY35" fmla="*/ 609771 h 5420412"/>
              <a:gd name="connsiteX36" fmla="*/ 4504851 w 4911365"/>
              <a:gd name="connsiteY36" fmla="*/ 406514 h 5420412"/>
              <a:gd name="connsiteX37" fmla="*/ 4708108 w 4911365"/>
              <a:gd name="connsiteY37" fmla="*/ 406514 h 5420412"/>
              <a:gd name="connsiteX38" fmla="*/ 4911365 w 4911365"/>
              <a:gd name="connsiteY38" fmla="*/ 203257 h 5420412"/>
              <a:gd name="connsiteX39" fmla="*/ 4708108 w 4911365"/>
              <a:gd name="connsiteY39" fmla="*/ 406514 h 5420412"/>
              <a:gd name="connsiteX40" fmla="*/ 4708108 w 4911365"/>
              <a:gd name="connsiteY40" fmla="*/ 203257 h 5420412"/>
              <a:gd name="connsiteX41" fmla="*/ 4606480 w 4911365"/>
              <a:gd name="connsiteY41" fmla="*/ 304885 h 5420412"/>
              <a:gd name="connsiteX42" fmla="*/ 4504852 w 4911365"/>
              <a:gd name="connsiteY42" fmla="*/ 203257 h 5420412"/>
              <a:gd name="connsiteX43" fmla="*/ 203257 w 4911365"/>
              <a:gd name="connsiteY43" fmla="*/ 813027 h 5420412"/>
              <a:gd name="connsiteX44" fmla="*/ 203257 w 4911365"/>
              <a:gd name="connsiteY44" fmla="*/ 609771 h 5420412"/>
              <a:gd name="connsiteX45" fmla="*/ 304885 w 4911365"/>
              <a:gd name="connsiteY45" fmla="*/ 508143 h 5420412"/>
              <a:gd name="connsiteX46" fmla="*/ 406513 w 4911365"/>
              <a:gd name="connsiteY46" fmla="*/ 609771 h 5420412"/>
              <a:gd name="connsiteX47" fmla="*/ 203256 w 4911365"/>
              <a:gd name="connsiteY47" fmla="*/ 813028 h 5420412"/>
              <a:gd name="connsiteX48" fmla="*/ -1 w 4911365"/>
              <a:gd name="connsiteY48" fmla="*/ 609771 h 5420412"/>
              <a:gd name="connsiteX49" fmla="*/ 406514 w 4911365"/>
              <a:gd name="connsiteY49" fmla="*/ 609771 h 5420412"/>
              <a:gd name="connsiteX50" fmla="*/ 406514 w 4911365"/>
              <a:gd name="connsiteY50" fmla="*/ 1106808 h 5420412"/>
              <a:gd name="connsiteX51" fmla="*/ 406514 w 4911365"/>
              <a:gd name="connsiteY51" fmla="*/ 1824052 h 5420412"/>
              <a:gd name="connsiteX52" fmla="*/ 406514 w 4911365"/>
              <a:gd name="connsiteY52" fmla="*/ 2541295 h 5420412"/>
              <a:gd name="connsiteX53" fmla="*/ 406514 w 4911365"/>
              <a:gd name="connsiteY53" fmla="*/ 3126415 h 5420412"/>
              <a:gd name="connsiteX54" fmla="*/ 406514 w 4911365"/>
              <a:gd name="connsiteY54" fmla="*/ 3843659 h 5420412"/>
              <a:gd name="connsiteX55" fmla="*/ 406514 w 4911365"/>
              <a:gd name="connsiteY55" fmla="*/ 4384737 h 5420412"/>
              <a:gd name="connsiteX56" fmla="*/ 406514 w 4911365"/>
              <a:gd name="connsiteY56" fmla="*/ 5013898 h 5420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911365" h="5420412" stroke="0" extrusionOk="0">
                <a:moveTo>
                  <a:pt x="4911365" y="203257"/>
                </a:moveTo>
                <a:cubicBezTo>
                  <a:pt x="4907826" y="313247"/>
                  <a:pt x="4822043" y="382730"/>
                  <a:pt x="4708108" y="406514"/>
                </a:cubicBezTo>
                <a:cubicBezTo>
                  <a:pt x="4706371" y="347667"/>
                  <a:pt x="4711326" y="271006"/>
                  <a:pt x="4708108" y="203257"/>
                </a:cubicBezTo>
                <a:cubicBezTo>
                  <a:pt x="4706178" y="257014"/>
                  <a:pt x="4667649" y="306251"/>
                  <a:pt x="4606480" y="304885"/>
                </a:cubicBezTo>
                <a:cubicBezTo>
                  <a:pt x="4548048" y="301258"/>
                  <a:pt x="4503170" y="257273"/>
                  <a:pt x="4504852" y="203257"/>
                </a:cubicBezTo>
                <a:cubicBezTo>
                  <a:pt x="4504338" y="268885"/>
                  <a:pt x="4508307" y="340608"/>
                  <a:pt x="4504851" y="406514"/>
                </a:cubicBezTo>
                <a:cubicBezTo>
                  <a:pt x="4297738" y="376192"/>
                  <a:pt x="4054276" y="402263"/>
                  <a:pt x="3804306" y="406514"/>
                </a:cubicBezTo>
                <a:cubicBezTo>
                  <a:pt x="3554336" y="410765"/>
                  <a:pt x="3436449" y="399853"/>
                  <a:pt x="3232808" y="406514"/>
                </a:cubicBezTo>
                <a:cubicBezTo>
                  <a:pt x="3029167" y="413175"/>
                  <a:pt x="2779860" y="385725"/>
                  <a:pt x="2661311" y="406514"/>
                </a:cubicBezTo>
                <a:cubicBezTo>
                  <a:pt x="2542762" y="427303"/>
                  <a:pt x="2228418" y="423006"/>
                  <a:pt x="1960765" y="406514"/>
                </a:cubicBezTo>
                <a:cubicBezTo>
                  <a:pt x="1693112" y="390022"/>
                  <a:pt x="1519147" y="388138"/>
                  <a:pt x="1260220" y="406514"/>
                </a:cubicBezTo>
                <a:cubicBezTo>
                  <a:pt x="1001294" y="424890"/>
                  <a:pt x="902968" y="384502"/>
                  <a:pt x="774754" y="406514"/>
                </a:cubicBezTo>
                <a:cubicBezTo>
                  <a:pt x="646540" y="428526"/>
                  <a:pt x="412063" y="429640"/>
                  <a:pt x="203257" y="406514"/>
                </a:cubicBezTo>
                <a:cubicBezTo>
                  <a:pt x="88058" y="400494"/>
                  <a:pt x="9040" y="493356"/>
                  <a:pt x="0" y="609771"/>
                </a:cubicBezTo>
                <a:cubicBezTo>
                  <a:pt x="35429" y="802000"/>
                  <a:pt x="-7195" y="1072293"/>
                  <a:pt x="0" y="1360116"/>
                </a:cubicBezTo>
                <a:cubicBezTo>
                  <a:pt x="7195" y="1647939"/>
                  <a:pt x="-18836" y="1739557"/>
                  <a:pt x="0" y="2018314"/>
                </a:cubicBezTo>
                <a:cubicBezTo>
                  <a:pt x="18836" y="2297071"/>
                  <a:pt x="-15547" y="2364258"/>
                  <a:pt x="0" y="2676512"/>
                </a:cubicBezTo>
                <a:cubicBezTo>
                  <a:pt x="15547" y="2988766"/>
                  <a:pt x="-19781" y="3051539"/>
                  <a:pt x="0" y="3380783"/>
                </a:cubicBezTo>
                <a:cubicBezTo>
                  <a:pt x="19781" y="3710027"/>
                  <a:pt x="-11686" y="3947167"/>
                  <a:pt x="0" y="4131129"/>
                </a:cubicBezTo>
                <a:cubicBezTo>
                  <a:pt x="11686" y="4315091"/>
                  <a:pt x="-26560" y="4949578"/>
                  <a:pt x="0" y="5217155"/>
                </a:cubicBezTo>
                <a:cubicBezTo>
                  <a:pt x="4349" y="5332434"/>
                  <a:pt x="93533" y="5396124"/>
                  <a:pt x="203257" y="5420412"/>
                </a:cubicBezTo>
                <a:cubicBezTo>
                  <a:pt x="312252" y="5420928"/>
                  <a:pt x="421914" y="5329883"/>
                  <a:pt x="406514" y="5217155"/>
                </a:cubicBezTo>
                <a:cubicBezTo>
                  <a:pt x="401346" y="5173191"/>
                  <a:pt x="410810" y="5092576"/>
                  <a:pt x="406514" y="5013898"/>
                </a:cubicBezTo>
                <a:cubicBezTo>
                  <a:pt x="644701" y="5011174"/>
                  <a:pt x="754143" y="4998805"/>
                  <a:pt x="1021027" y="5013898"/>
                </a:cubicBezTo>
                <a:cubicBezTo>
                  <a:pt x="1287911" y="5028991"/>
                  <a:pt x="1485791" y="5003991"/>
                  <a:pt x="1678557" y="5013898"/>
                </a:cubicBezTo>
                <a:cubicBezTo>
                  <a:pt x="1871323" y="5023806"/>
                  <a:pt x="1993921" y="5026563"/>
                  <a:pt x="2250054" y="5013898"/>
                </a:cubicBezTo>
                <a:cubicBezTo>
                  <a:pt x="2506187" y="5001233"/>
                  <a:pt x="2599380" y="5033782"/>
                  <a:pt x="2735520" y="5013898"/>
                </a:cubicBezTo>
                <a:cubicBezTo>
                  <a:pt x="2871660" y="4994014"/>
                  <a:pt x="3164885" y="4982975"/>
                  <a:pt x="3436065" y="5013898"/>
                </a:cubicBezTo>
                <a:cubicBezTo>
                  <a:pt x="3707246" y="5044821"/>
                  <a:pt x="3811029" y="5033398"/>
                  <a:pt x="4050579" y="5013898"/>
                </a:cubicBezTo>
                <a:cubicBezTo>
                  <a:pt x="4290129" y="4994398"/>
                  <a:pt x="4472845" y="5018556"/>
                  <a:pt x="4708108" y="5013898"/>
                </a:cubicBezTo>
                <a:cubicBezTo>
                  <a:pt x="4824312" y="5018882"/>
                  <a:pt x="4892329" y="4943009"/>
                  <a:pt x="4911365" y="4810641"/>
                </a:cubicBezTo>
                <a:cubicBezTo>
                  <a:pt x="4914080" y="4649300"/>
                  <a:pt x="4931221" y="4548807"/>
                  <a:pt x="4911365" y="4290665"/>
                </a:cubicBezTo>
                <a:cubicBezTo>
                  <a:pt x="4891509" y="4032523"/>
                  <a:pt x="4912670" y="3843418"/>
                  <a:pt x="4911365" y="3540319"/>
                </a:cubicBezTo>
                <a:cubicBezTo>
                  <a:pt x="4910060" y="3237220"/>
                  <a:pt x="4901605" y="3171916"/>
                  <a:pt x="4911365" y="2974269"/>
                </a:cubicBezTo>
                <a:cubicBezTo>
                  <a:pt x="4921126" y="2776622"/>
                  <a:pt x="4926682" y="2588777"/>
                  <a:pt x="4911365" y="2408219"/>
                </a:cubicBezTo>
                <a:cubicBezTo>
                  <a:pt x="4896049" y="2227661"/>
                  <a:pt x="4914937" y="2124868"/>
                  <a:pt x="4911365" y="1888243"/>
                </a:cubicBezTo>
                <a:cubicBezTo>
                  <a:pt x="4907793" y="1651618"/>
                  <a:pt x="4901664" y="1432249"/>
                  <a:pt x="4911365" y="1183972"/>
                </a:cubicBezTo>
                <a:cubicBezTo>
                  <a:pt x="4921066" y="935695"/>
                  <a:pt x="4953811" y="629842"/>
                  <a:pt x="4911365" y="203257"/>
                </a:cubicBezTo>
                <a:close/>
                <a:moveTo>
                  <a:pt x="203257" y="813027"/>
                </a:moveTo>
                <a:cubicBezTo>
                  <a:pt x="320141" y="827296"/>
                  <a:pt x="416497" y="717994"/>
                  <a:pt x="406514" y="609770"/>
                </a:cubicBezTo>
                <a:cubicBezTo>
                  <a:pt x="417012" y="551612"/>
                  <a:pt x="359211" y="503746"/>
                  <a:pt x="304886" y="508142"/>
                </a:cubicBezTo>
                <a:cubicBezTo>
                  <a:pt x="257128" y="498554"/>
                  <a:pt x="211400" y="545395"/>
                  <a:pt x="203258" y="609770"/>
                </a:cubicBezTo>
                <a:cubicBezTo>
                  <a:pt x="202210" y="680241"/>
                  <a:pt x="205065" y="733170"/>
                  <a:pt x="203257" y="813027"/>
                </a:cubicBezTo>
                <a:close/>
              </a:path>
              <a:path w="4911365" h="5420412" fill="darkenLess" stroke="0" extrusionOk="0">
                <a:moveTo>
                  <a:pt x="203257" y="813027"/>
                </a:moveTo>
                <a:cubicBezTo>
                  <a:pt x="299750" y="817989"/>
                  <a:pt x="394875" y="713604"/>
                  <a:pt x="406514" y="609770"/>
                </a:cubicBezTo>
                <a:cubicBezTo>
                  <a:pt x="411234" y="563145"/>
                  <a:pt x="360449" y="514234"/>
                  <a:pt x="304886" y="508142"/>
                </a:cubicBezTo>
                <a:cubicBezTo>
                  <a:pt x="247035" y="507003"/>
                  <a:pt x="205014" y="561803"/>
                  <a:pt x="203258" y="609770"/>
                </a:cubicBezTo>
                <a:cubicBezTo>
                  <a:pt x="194565" y="680663"/>
                  <a:pt x="204066" y="747048"/>
                  <a:pt x="203257" y="813027"/>
                </a:cubicBezTo>
                <a:close/>
                <a:moveTo>
                  <a:pt x="4708108" y="406514"/>
                </a:moveTo>
                <a:cubicBezTo>
                  <a:pt x="4842683" y="411059"/>
                  <a:pt x="4913502" y="342748"/>
                  <a:pt x="4911365" y="203257"/>
                </a:cubicBezTo>
                <a:cubicBezTo>
                  <a:pt x="4912612" y="111131"/>
                  <a:pt x="4807227" y="14348"/>
                  <a:pt x="4708108" y="0"/>
                </a:cubicBezTo>
                <a:cubicBezTo>
                  <a:pt x="4599990" y="5091"/>
                  <a:pt x="4483229" y="90537"/>
                  <a:pt x="4504851" y="203257"/>
                </a:cubicBezTo>
                <a:cubicBezTo>
                  <a:pt x="4502486" y="261342"/>
                  <a:pt x="4546100" y="305593"/>
                  <a:pt x="4606479" y="304885"/>
                </a:cubicBezTo>
                <a:cubicBezTo>
                  <a:pt x="4667443" y="316610"/>
                  <a:pt x="4699612" y="261140"/>
                  <a:pt x="4708107" y="203257"/>
                </a:cubicBezTo>
                <a:cubicBezTo>
                  <a:pt x="4720229" y="268787"/>
                  <a:pt x="4695187" y="346477"/>
                  <a:pt x="4708108" y="406514"/>
                </a:cubicBezTo>
                <a:close/>
              </a:path>
              <a:path w="4911365" h="5420412" fill="none" extrusionOk="0">
                <a:moveTo>
                  <a:pt x="0" y="609771"/>
                </a:moveTo>
                <a:cubicBezTo>
                  <a:pt x="-6625" y="492703"/>
                  <a:pt x="77991" y="399324"/>
                  <a:pt x="203257" y="406514"/>
                </a:cubicBezTo>
                <a:cubicBezTo>
                  <a:pt x="354697" y="437394"/>
                  <a:pt x="678280" y="419232"/>
                  <a:pt x="860786" y="406514"/>
                </a:cubicBezTo>
                <a:cubicBezTo>
                  <a:pt x="1043292" y="393796"/>
                  <a:pt x="1225629" y="415805"/>
                  <a:pt x="1518316" y="406514"/>
                </a:cubicBezTo>
                <a:cubicBezTo>
                  <a:pt x="1811003" y="397224"/>
                  <a:pt x="1878400" y="425764"/>
                  <a:pt x="2089813" y="406514"/>
                </a:cubicBezTo>
                <a:cubicBezTo>
                  <a:pt x="2301226" y="387264"/>
                  <a:pt x="2474348" y="430629"/>
                  <a:pt x="2747343" y="406514"/>
                </a:cubicBezTo>
                <a:cubicBezTo>
                  <a:pt x="3020338" y="382400"/>
                  <a:pt x="3152619" y="407236"/>
                  <a:pt x="3447888" y="406514"/>
                </a:cubicBezTo>
                <a:cubicBezTo>
                  <a:pt x="3743157" y="405792"/>
                  <a:pt x="4207628" y="454134"/>
                  <a:pt x="4504851" y="406514"/>
                </a:cubicBezTo>
                <a:cubicBezTo>
                  <a:pt x="4506637" y="361570"/>
                  <a:pt x="4498211" y="290700"/>
                  <a:pt x="4504851" y="203257"/>
                </a:cubicBezTo>
                <a:cubicBezTo>
                  <a:pt x="4502302" y="81456"/>
                  <a:pt x="4600228" y="10439"/>
                  <a:pt x="4708108" y="0"/>
                </a:cubicBezTo>
                <a:cubicBezTo>
                  <a:pt x="4825911" y="665"/>
                  <a:pt x="4920260" y="95368"/>
                  <a:pt x="4911365" y="203257"/>
                </a:cubicBezTo>
                <a:cubicBezTo>
                  <a:pt x="4920163" y="577249"/>
                  <a:pt x="4933458" y="620393"/>
                  <a:pt x="4911365" y="953602"/>
                </a:cubicBezTo>
                <a:cubicBezTo>
                  <a:pt x="4889272" y="1286812"/>
                  <a:pt x="4921814" y="1274229"/>
                  <a:pt x="4911365" y="1565726"/>
                </a:cubicBezTo>
                <a:cubicBezTo>
                  <a:pt x="4900916" y="1857223"/>
                  <a:pt x="4941469" y="2084207"/>
                  <a:pt x="4911365" y="2223924"/>
                </a:cubicBezTo>
                <a:cubicBezTo>
                  <a:pt x="4881261" y="2363641"/>
                  <a:pt x="4936779" y="2584916"/>
                  <a:pt x="4911365" y="2743900"/>
                </a:cubicBezTo>
                <a:cubicBezTo>
                  <a:pt x="4885951" y="2902884"/>
                  <a:pt x="4934654" y="3136143"/>
                  <a:pt x="4911365" y="3263876"/>
                </a:cubicBezTo>
                <a:cubicBezTo>
                  <a:pt x="4888076" y="3391609"/>
                  <a:pt x="4919171" y="3679498"/>
                  <a:pt x="4911365" y="3829926"/>
                </a:cubicBezTo>
                <a:cubicBezTo>
                  <a:pt x="4903560" y="3980354"/>
                  <a:pt x="4885953" y="4430295"/>
                  <a:pt x="4911365" y="4810641"/>
                </a:cubicBezTo>
                <a:cubicBezTo>
                  <a:pt x="4915008" y="4923902"/>
                  <a:pt x="4838784" y="5012128"/>
                  <a:pt x="4708108" y="5013898"/>
                </a:cubicBezTo>
                <a:cubicBezTo>
                  <a:pt x="4531105" y="5011436"/>
                  <a:pt x="4275239" y="5023949"/>
                  <a:pt x="4007563" y="5013898"/>
                </a:cubicBezTo>
                <a:cubicBezTo>
                  <a:pt x="3739888" y="5003847"/>
                  <a:pt x="3703772" y="5033988"/>
                  <a:pt x="3522097" y="5013898"/>
                </a:cubicBezTo>
                <a:cubicBezTo>
                  <a:pt x="3340422" y="4993808"/>
                  <a:pt x="3213501" y="4989394"/>
                  <a:pt x="2993616" y="5013898"/>
                </a:cubicBezTo>
                <a:cubicBezTo>
                  <a:pt x="2773731" y="5038402"/>
                  <a:pt x="2578689" y="5013385"/>
                  <a:pt x="2422118" y="5013898"/>
                </a:cubicBezTo>
                <a:cubicBezTo>
                  <a:pt x="2265547" y="5014411"/>
                  <a:pt x="1999234" y="5030687"/>
                  <a:pt x="1850621" y="5013898"/>
                </a:cubicBezTo>
                <a:cubicBezTo>
                  <a:pt x="1702008" y="4997109"/>
                  <a:pt x="1467076" y="5034738"/>
                  <a:pt x="1365155" y="5013898"/>
                </a:cubicBezTo>
                <a:cubicBezTo>
                  <a:pt x="1263234" y="4993058"/>
                  <a:pt x="777525" y="4969495"/>
                  <a:pt x="406514" y="5013898"/>
                </a:cubicBezTo>
                <a:cubicBezTo>
                  <a:pt x="412368" y="5062305"/>
                  <a:pt x="399508" y="5170320"/>
                  <a:pt x="406514" y="5217155"/>
                </a:cubicBezTo>
                <a:cubicBezTo>
                  <a:pt x="406125" y="5350491"/>
                  <a:pt x="339804" y="5417809"/>
                  <a:pt x="203257" y="5420412"/>
                </a:cubicBezTo>
                <a:cubicBezTo>
                  <a:pt x="77783" y="5424093"/>
                  <a:pt x="7859" y="5338536"/>
                  <a:pt x="0" y="5217155"/>
                </a:cubicBezTo>
                <a:cubicBezTo>
                  <a:pt x="-8465" y="4971130"/>
                  <a:pt x="16287" y="4803558"/>
                  <a:pt x="0" y="4697179"/>
                </a:cubicBezTo>
                <a:cubicBezTo>
                  <a:pt x="-16287" y="4590800"/>
                  <a:pt x="19345" y="4422335"/>
                  <a:pt x="0" y="4177203"/>
                </a:cubicBezTo>
                <a:cubicBezTo>
                  <a:pt x="-19345" y="3932071"/>
                  <a:pt x="18630" y="3631056"/>
                  <a:pt x="0" y="3426857"/>
                </a:cubicBezTo>
                <a:cubicBezTo>
                  <a:pt x="-18630" y="3222658"/>
                  <a:pt x="87" y="2908527"/>
                  <a:pt x="0" y="2676512"/>
                </a:cubicBezTo>
                <a:cubicBezTo>
                  <a:pt x="-87" y="2444497"/>
                  <a:pt x="10933" y="2234720"/>
                  <a:pt x="0" y="2018314"/>
                </a:cubicBezTo>
                <a:cubicBezTo>
                  <a:pt x="-10933" y="1801908"/>
                  <a:pt x="14740" y="1641101"/>
                  <a:pt x="0" y="1498338"/>
                </a:cubicBezTo>
                <a:cubicBezTo>
                  <a:pt x="-14740" y="1355575"/>
                  <a:pt x="-43919" y="912110"/>
                  <a:pt x="0" y="609771"/>
                </a:cubicBezTo>
                <a:close/>
                <a:moveTo>
                  <a:pt x="4504851" y="406514"/>
                </a:moveTo>
                <a:cubicBezTo>
                  <a:pt x="4545598" y="397117"/>
                  <a:pt x="4614875" y="407827"/>
                  <a:pt x="4708108" y="406514"/>
                </a:cubicBezTo>
                <a:cubicBezTo>
                  <a:pt x="4800410" y="401468"/>
                  <a:pt x="4900383" y="309512"/>
                  <a:pt x="4911365" y="203257"/>
                </a:cubicBezTo>
                <a:moveTo>
                  <a:pt x="4708108" y="406514"/>
                </a:moveTo>
                <a:cubicBezTo>
                  <a:pt x="4702164" y="350616"/>
                  <a:pt x="4717995" y="250252"/>
                  <a:pt x="4708108" y="203257"/>
                </a:cubicBezTo>
                <a:cubicBezTo>
                  <a:pt x="4708988" y="262341"/>
                  <a:pt x="4675864" y="303561"/>
                  <a:pt x="4606480" y="304885"/>
                </a:cubicBezTo>
                <a:cubicBezTo>
                  <a:pt x="4559079" y="305909"/>
                  <a:pt x="4513545" y="267972"/>
                  <a:pt x="4504852" y="203257"/>
                </a:cubicBezTo>
                <a:moveTo>
                  <a:pt x="203257" y="813027"/>
                </a:moveTo>
                <a:cubicBezTo>
                  <a:pt x="193922" y="711778"/>
                  <a:pt x="205483" y="675517"/>
                  <a:pt x="203257" y="609771"/>
                </a:cubicBezTo>
                <a:cubicBezTo>
                  <a:pt x="199201" y="551305"/>
                  <a:pt x="237420" y="506938"/>
                  <a:pt x="304885" y="508143"/>
                </a:cubicBezTo>
                <a:cubicBezTo>
                  <a:pt x="355901" y="505032"/>
                  <a:pt x="408564" y="552860"/>
                  <a:pt x="406513" y="609771"/>
                </a:cubicBezTo>
                <a:cubicBezTo>
                  <a:pt x="392659" y="727750"/>
                  <a:pt x="313786" y="787057"/>
                  <a:pt x="203256" y="813028"/>
                </a:cubicBezTo>
                <a:cubicBezTo>
                  <a:pt x="91540" y="790162"/>
                  <a:pt x="4796" y="718865"/>
                  <a:pt x="-1" y="609771"/>
                </a:cubicBezTo>
                <a:moveTo>
                  <a:pt x="406514" y="609771"/>
                </a:moveTo>
                <a:cubicBezTo>
                  <a:pt x="392046" y="794210"/>
                  <a:pt x="401312" y="977239"/>
                  <a:pt x="406514" y="1106808"/>
                </a:cubicBezTo>
                <a:cubicBezTo>
                  <a:pt x="411716" y="1236377"/>
                  <a:pt x="378468" y="1563331"/>
                  <a:pt x="406514" y="1824052"/>
                </a:cubicBezTo>
                <a:cubicBezTo>
                  <a:pt x="434560" y="2084773"/>
                  <a:pt x="404123" y="2361578"/>
                  <a:pt x="406514" y="2541295"/>
                </a:cubicBezTo>
                <a:cubicBezTo>
                  <a:pt x="408905" y="2721012"/>
                  <a:pt x="395066" y="2998694"/>
                  <a:pt x="406514" y="3126415"/>
                </a:cubicBezTo>
                <a:cubicBezTo>
                  <a:pt x="417962" y="3254136"/>
                  <a:pt x="424995" y="3673446"/>
                  <a:pt x="406514" y="3843659"/>
                </a:cubicBezTo>
                <a:cubicBezTo>
                  <a:pt x="388033" y="4013872"/>
                  <a:pt x="395478" y="4122030"/>
                  <a:pt x="406514" y="4384737"/>
                </a:cubicBezTo>
                <a:cubicBezTo>
                  <a:pt x="417550" y="4647444"/>
                  <a:pt x="436205" y="4826382"/>
                  <a:pt x="406514" y="5013898"/>
                </a:cubicBezTo>
              </a:path>
              <a:path w="4911365" h="5420412" fill="none" stroke="0" extrusionOk="0">
                <a:moveTo>
                  <a:pt x="0" y="609771"/>
                </a:moveTo>
                <a:cubicBezTo>
                  <a:pt x="12172" y="499780"/>
                  <a:pt x="102937" y="415130"/>
                  <a:pt x="203257" y="406514"/>
                </a:cubicBezTo>
                <a:cubicBezTo>
                  <a:pt x="425469" y="427629"/>
                  <a:pt x="573087" y="384690"/>
                  <a:pt x="903802" y="406514"/>
                </a:cubicBezTo>
                <a:cubicBezTo>
                  <a:pt x="1234517" y="428338"/>
                  <a:pt x="1325579" y="411088"/>
                  <a:pt x="1432284" y="406514"/>
                </a:cubicBezTo>
                <a:cubicBezTo>
                  <a:pt x="1538989" y="401940"/>
                  <a:pt x="1813318" y="428187"/>
                  <a:pt x="2089813" y="406514"/>
                </a:cubicBezTo>
                <a:cubicBezTo>
                  <a:pt x="2366308" y="384841"/>
                  <a:pt x="2448758" y="394075"/>
                  <a:pt x="2575279" y="406514"/>
                </a:cubicBezTo>
                <a:cubicBezTo>
                  <a:pt x="2701800" y="418953"/>
                  <a:pt x="2974972" y="398634"/>
                  <a:pt x="3146776" y="406514"/>
                </a:cubicBezTo>
                <a:cubicBezTo>
                  <a:pt x="3318580" y="414394"/>
                  <a:pt x="3578481" y="377548"/>
                  <a:pt x="3804306" y="406514"/>
                </a:cubicBezTo>
                <a:cubicBezTo>
                  <a:pt x="4030131" y="435481"/>
                  <a:pt x="4360293" y="441529"/>
                  <a:pt x="4504851" y="406514"/>
                </a:cubicBezTo>
                <a:cubicBezTo>
                  <a:pt x="4513892" y="355021"/>
                  <a:pt x="4498575" y="266316"/>
                  <a:pt x="4504851" y="203257"/>
                </a:cubicBezTo>
                <a:cubicBezTo>
                  <a:pt x="4514633" y="93266"/>
                  <a:pt x="4599670" y="23577"/>
                  <a:pt x="4708108" y="0"/>
                </a:cubicBezTo>
                <a:cubicBezTo>
                  <a:pt x="4825746" y="-3734"/>
                  <a:pt x="4905734" y="84363"/>
                  <a:pt x="4911365" y="203257"/>
                </a:cubicBezTo>
                <a:cubicBezTo>
                  <a:pt x="4888770" y="371749"/>
                  <a:pt x="4887798" y="494538"/>
                  <a:pt x="4911365" y="769307"/>
                </a:cubicBezTo>
                <a:cubicBezTo>
                  <a:pt x="4934933" y="1044076"/>
                  <a:pt x="4887056" y="1107265"/>
                  <a:pt x="4911365" y="1289283"/>
                </a:cubicBezTo>
                <a:cubicBezTo>
                  <a:pt x="4935674" y="1471301"/>
                  <a:pt x="4923709" y="1807791"/>
                  <a:pt x="4911365" y="1993555"/>
                </a:cubicBezTo>
                <a:cubicBezTo>
                  <a:pt x="4899021" y="2179319"/>
                  <a:pt x="4899228" y="2375766"/>
                  <a:pt x="4911365" y="2513531"/>
                </a:cubicBezTo>
                <a:cubicBezTo>
                  <a:pt x="4923502" y="2651296"/>
                  <a:pt x="4933982" y="2878264"/>
                  <a:pt x="4911365" y="3033507"/>
                </a:cubicBezTo>
                <a:cubicBezTo>
                  <a:pt x="4888748" y="3188750"/>
                  <a:pt x="4896470" y="3481950"/>
                  <a:pt x="4911365" y="3645631"/>
                </a:cubicBezTo>
                <a:cubicBezTo>
                  <a:pt x="4926260" y="3809312"/>
                  <a:pt x="4856225" y="4333083"/>
                  <a:pt x="4911365" y="4810641"/>
                </a:cubicBezTo>
                <a:cubicBezTo>
                  <a:pt x="4895430" y="4914812"/>
                  <a:pt x="4821653" y="5018417"/>
                  <a:pt x="4708108" y="5013898"/>
                </a:cubicBezTo>
                <a:cubicBezTo>
                  <a:pt x="4588053" y="5021798"/>
                  <a:pt x="4410728" y="5013641"/>
                  <a:pt x="4179626" y="5013898"/>
                </a:cubicBezTo>
                <a:cubicBezTo>
                  <a:pt x="3948524" y="5014155"/>
                  <a:pt x="3817696" y="5012122"/>
                  <a:pt x="3651145" y="5013898"/>
                </a:cubicBezTo>
                <a:cubicBezTo>
                  <a:pt x="3484594" y="5015674"/>
                  <a:pt x="3136707" y="4979800"/>
                  <a:pt x="2950600" y="5013898"/>
                </a:cubicBezTo>
                <a:cubicBezTo>
                  <a:pt x="2764493" y="5047996"/>
                  <a:pt x="2603904" y="5025954"/>
                  <a:pt x="2379102" y="5013898"/>
                </a:cubicBezTo>
                <a:cubicBezTo>
                  <a:pt x="2154300" y="5001842"/>
                  <a:pt x="1879891" y="5024909"/>
                  <a:pt x="1721573" y="5013898"/>
                </a:cubicBezTo>
                <a:cubicBezTo>
                  <a:pt x="1563255" y="5002887"/>
                  <a:pt x="1393059" y="5038833"/>
                  <a:pt x="1150075" y="5013898"/>
                </a:cubicBezTo>
                <a:cubicBezTo>
                  <a:pt x="907091" y="4988963"/>
                  <a:pt x="567729" y="5049933"/>
                  <a:pt x="406514" y="5013898"/>
                </a:cubicBezTo>
                <a:cubicBezTo>
                  <a:pt x="406438" y="5097221"/>
                  <a:pt x="397517" y="5158413"/>
                  <a:pt x="406514" y="5217155"/>
                </a:cubicBezTo>
                <a:cubicBezTo>
                  <a:pt x="416542" y="5334477"/>
                  <a:pt x="339041" y="5407753"/>
                  <a:pt x="203257" y="5420412"/>
                </a:cubicBezTo>
                <a:cubicBezTo>
                  <a:pt x="76387" y="5419843"/>
                  <a:pt x="22025" y="5342132"/>
                  <a:pt x="0" y="5217155"/>
                </a:cubicBezTo>
                <a:cubicBezTo>
                  <a:pt x="-14898" y="4930391"/>
                  <a:pt x="-12834" y="4823857"/>
                  <a:pt x="0" y="4605031"/>
                </a:cubicBezTo>
                <a:cubicBezTo>
                  <a:pt x="12834" y="4386205"/>
                  <a:pt x="19248" y="4172350"/>
                  <a:pt x="0" y="3854686"/>
                </a:cubicBezTo>
                <a:cubicBezTo>
                  <a:pt x="-19248" y="3537023"/>
                  <a:pt x="-17200" y="3465839"/>
                  <a:pt x="0" y="3150414"/>
                </a:cubicBezTo>
                <a:cubicBezTo>
                  <a:pt x="17200" y="2834989"/>
                  <a:pt x="-11102" y="2733927"/>
                  <a:pt x="0" y="2584364"/>
                </a:cubicBezTo>
                <a:cubicBezTo>
                  <a:pt x="11102" y="2434801"/>
                  <a:pt x="26409" y="2255303"/>
                  <a:pt x="0" y="1972240"/>
                </a:cubicBezTo>
                <a:cubicBezTo>
                  <a:pt x="-26409" y="1689177"/>
                  <a:pt x="-9984" y="1501769"/>
                  <a:pt x="0" y="1360116"/>
                </a:cubicBezTo>
                <a:cubicBezTo>
                  <a:pt x="9984" y="1218463"/>
                  <a:pt x="9536" y="851591"/>
                  <a:pt x="0" y="609771"/>
                </a:cubicBezTo>
                <a:close/>
                <a:moveTo>
                  <a:pt x="4504851" y="406514"/>
                </a:moveTo>
                <a:cubicBezTo>
                  <a:pt x="4566605" y="403855"/>
                  <a:pt x="4661839" y="398793"/>
                  <a:pt x="4708108" y="406514"/>
                </a:cubicBezTo>
                <a:cubicBezTo>
                  <a:pt x="4816181" y="420743"/>
                  <a:pt x="4907299" y="332170"/>
                  <a:pt x="4911365" y="203257"/>
                </a:cubicBezTo>
                <a:moveTo>
                  <a:pt x="4708108" y="406514"/>
                </a:moveTo>
                <a:cubicBezTo>
                  <a:pt x="4712809" y="320934"/>
                  <a:pt x="4717105" y="275811"/>
                  <a:pt x="4708108" y="203257"/>
                </a:cubicBezTo>
                <a:cubicBezTo>
                  <a:pt x="4705012" y="260892"/>
                  <a:pt x="4652865" y="309190"/>
                  <a:pt x="4606480" y="304885"/>
                </a:cubicBezTo>
                <a:cubicBezTo>
                  <a:pt x="4553170" y="292929"/>
                  <a:pt x="4515670" y="265799"/>
                  <a:pt x="4504852" y="203257"/>
                </a:cubicBezTo>
                <a:moveTo>
                  <a:pt x="203257" y="813027"/>
                </a:moveTo>
                <a:cubicBezTo>
                  <a:pt x="209193" y="720167"/>
                  <a:pt x="207843" y="683773"/>
                  <a:pt x="203257" y="609771"/>
                </a:cubicBezTo>
                <a:cubicBezTo>
                  <a:pt x="200340" y="553757"/>
                  <a:pt x="250453" y="510140"/>
                  <a:pt x="304885" y="508143"/>
                </a:cubicBezTo>
                <a:cubicBezTo>
                  <a:pt x="355355" y="510500"/>
                  <a:pt x="397115" y="546368"/>
                  <a:pt x="406513" y="609771"/>
                </a:cubicBezTo>
                <a:cubicBezTo>
                  <a:pt x="411536" y="735328"/>
                  <a:pt x="302920" y="812872"/>
                  <a:pt x="203256" y="813028"/>
                </a:cubicBezTo>
                <a:cubicBezTo>
                  <a:pt x="102171" y="829990"/>
                  <a:pt x="12466" y="744806"/>
                  <a:pt x="-1" y="609771"/>
                </a:cubicBezTo>
                <a:moveTo>
                  <a:pt x="406514" y="609771"/>
                </a:moveTo>
                <a:cubicBezTo>
                  <a:pt x="421910" y="746732"/>
                  <a:pt x="396081" y="988984"/>
                  <a:pt x="406514" y="1106808"/>
                </a:cubicBezTo>
                <a:cubicBezTo>
                  <a:pt x="416947" y="1224632"/>
                  <a:pt x="387553" y="1491706"/>
                  <a:pt x="406514" y="1691928"/>
                </a:cubicBezTo>
                <a:cubicBezTo>
                  <a:pt x="425475" y="1892150"/>
                  <a:pt x="383312" y="1994352"/>
                  <a:pt x="406514" y="2188965"/>
                </a:cubicBezTo>
                <a:cubicBezTo>
                  <a:pt x="429716" y="2383578"/>
                  <a:pt x="408559" y="2604291"/>
                  <a:pt x="406514" y="2906209"/>
                </a:cubicBezTo>
                <a:cubicBezTo>
                  <a:pt x="404469" y="3208127"/>
                  <a:pt x="429550" y="3323119"/>
                  <a:pt x="406514" y="3447287"/>
                </a:cubicBezTo>
                <a:cubicBezTo>
                  <a:pt x="383478" y="3571455"/>
                  <a:pt x="394243" y="3980389"/>
                  <a:pt x="406514" y="4120489"/>
                </a:cubicBezTo>
                <a:cubicBezTo>
                  <a:pt x="418785" y="4260589"/>
                  <a:pt x="411775" y="4572559"/>
                  <a:pt x="406514" y="5013898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827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 b="1" i="0" dirty="0">
                <a:solidFill>
                  <a:schemeClr val="tx1"/>
                </a:solidFill>
                <a:effectLst/>
              </a:rPr>
              <a:t>Američka vanjska politika u to se doba vodila „teorijom domina”. Prema toj pretpostavci postojala je opasnost od širenja komunističkog utjecaja s jedne susjedne zemlje na drugu sustavom domina. Zato je, kako bi se spriječilo daljnje širenje sovjetskog i kineskog utjecaja, SAD trebao zaustaviti jednu od domino pločica – onu sjeverno-vijetnamsku.</a:t>
            </a:r>
            <a:endParaRPr lang="hr-HR" sz="2400" b="1" dirty="0">
              <a:solidFill>
                <a:schemeClr val="tx1"/>
              </a:solidFill>
            </a:endParaRPr>
          </a:p>
        </p:txBody>
      </p:sp>
      <p:pic>
        <p:nvPicPr>
          <p:cNvPr id="4" name="Slika 3" descr="Slika na kojoj se prikazuje karta&#10;&#10;Opis je automatski generiran">
            <a:extLst>
              <a:ext uri="{FF2B5EF4-FFF2-40B4-BE49-F238E27FC236}">
                <a16:creationId xmlns:a16="http://schemas.microsoft.com/office/drawing/2014/main" xmlns="" id="{D42263C7-DE2D-4751-A859-7358FD19D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06" y="1477652"/>
            <a:ext cx="6539060" cy="4934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8312350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67957191"/>
              </p:ext>
            </p:extLst>
          </p:nvPr>
        </p:nvGraphicFramePr>
        <p:xfrm>
          <a:off x="518473" y="2194137"/>
          <a:ext cx="11331019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130648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11507104-695F-440F-BF31-5045B9732516}"/>
              </a:ext>
            </a:extLst>
          </p:cNvPr>
          <p:cNvSpPr/>
          <p:nvPr/>
        </p:nvSpPr>
        <p:spPr>
          <a:xfrm>
            <a:off x="7079530" y="1234912"/>
            <a:ext cx="4911365" cy="5420412"/>
          </a:xfrm>
          <a:custGeom>
            <a:avLst/>
            <a:gdLst>
              <a:gd name="connsiteX0" fmla="*/ 4911365 w 4911365"/>
              <a:gd name="connsiteY0" fmla="*/ 203257 h 5420412"/>
              <a:gd name="connsiteX1" fmla="*/ 4708108 w 4911365"/>
              <a:gd name="connsiteY1" fmla="*/ 406514 h 5420412"/>
              <a:gd name="connsiteX2" fmla="*/ 4708108 w 4911365"/>
              <a:gd name="connsiteY2" fmla="*/ 203257 h 5420412"/>
              <a:gd name="connsiteX3" fmla="*/ 4606480 w 4911365"/>
              <a:gd name="connsiteY3" fmla="*/ 304885 h 5420412"/>
              <a:gd name="connsiteX4" fmla="*/ 4504852 w 4911365"/>
              <a:gd name="connsiteY4" fmla="*/ 203257 h 5420412"/>
              <a:gd name="connsiteX5" fmla="*/ 4504851 w 4911365"/>
              <a:gd name="connsiteY5" fmla="*/ 406514 h 5420412"/>
              <a:gd name="connsiteX6" fmla="*/ 3804306 w 4911365"/>
              <a:gd name="connsiteY6" fmla="*/ 406514 h 5420412"/>
              <a:gd name="connsiteX7" fmla="*/ 3232808 w 4911365"/>
              <a:gd name="connsiteY7" fmla="*/ 406514 h 5420412"/>
              <a:gd name="connsiteX8" fmla="*/ 2661311 w 4911365"/>
              <a:gd name="connsiteY8" fmla="*/ 406514 h 5420412"/>
              <a:gd name="connsiteX9" fmla="*/ 1960765 w 4911365"/>
              <a:gd name="connsiteY9" fmla="*/ 406514 h 5420412"/>
              <a:gd name="connsiteX10" fmla="*/ 1260220 w 4911365"/>
              <a:gd name="connsiteY10" fmla="*/ 406514 h 5420412"/>
              <a:gd name="connsiteX11" fmla="*/ 774754 w 4911365"/>
              <a:gd name="connsiteY11" fmla="*/ 406514 h 5420412"/>
              <a:gd name="connsiteX12" fmla="*/ 203257 w 4911365"/>
              <a:gd name="connsiteY12" fmla="*/ 406514 h 5420412"/>
              <a:gd name="connsiteX13" fmla="*/ 0 w 4911365"/>
              <a:gd name="connsiteY13" fmla="*/ 609771 h 5420412"/>
              <a:gd name="connsiteX14" fmla="*/ 0 w 4911365"/>
              <a:gd name="connsiteY14" fmla="*/ 1360116 h 5420412"/>
              <a:gd name="connsiteX15" fmla="*/ 0 w 4911365"/>
              <a:gd name="connsiteY15" fmla="*/ 2018314 h 5420412"/>
              <a:gd name="connsiteX16" fmla="*/ 0 w 4911365"/>
              <a:gd name="connsiteY16" fmla="*/ 2676512 h 5420412"/>
              <a:gd name="connsiteX17" fmla="*/ 0 w 4911365"/>
              <a:gd name="connsiteY17" fmla="*/ 3380783 h 5420412"/>
              <a:gd name="connsiteX18" fmla="*/ 0 w 4911365"/>
              <a:gd name="connsiteY18" fmla="*/ 4131129 h 5420412"/>
              <a:gd name="connsiteX19" fmla="*/ 0 w 4911365"/>
              <a:gd name="connsiteY19" fmla="*/ 5217155 h 5420412"/>
              <a:gd name="connsiteX20" fmla="*/ 203257 w 4911365"/>
              <a:gd name="connsiteY20" fmla="*/ 5420412 h 5420412"/>
              <a:gd name="connsiteX21" fmla="*/ 406514 w 4911365"/>
              <a:gd name="connsiteY21" fmla="*/ 5217155 h 5420412"/>
              <a:gd name="connsiteX22" fmla="*/ 406514 w 4911365"/>
              <a:gd name="connsiteY22" fmla="*/ 5013898 h 5420412"/>
              <a:gd name="connsiteX23" fmla="*/ 1021027 w 4911365"/>
              <a:gd name="connsiteY23" fmla="*/ 5013898 h 5420412"/>
              <a:gd name="connsiteX24" fmla="*/ 1678557 w 4911365"/>
              <a:gd name="connsiteY24" fmla="*/ 5013898 h 5420412"/>
              <a:gd name="connsiteX25" fmla="*/ 2250054 w 4911365"/>
              <a:gd name="connsiteY25" fmla="*/ 5013898 h 5420412"/>
              <a:gd name="connsiteX26" fmla="*/ 2735520 w 4911365"/>
              <a:gd name="connsiteY26" fmla="*/ 5013898 h 5420412"/>
              <a:gd name="connsiteX27" fmla="*/ 3436065 w 4911365"/>
              <a:gd name="connsiteY27" fmla="*/ 5013898 h 5420412"/>
              <a:gd name="connsiteX28" fmla="*/ 4050579 w 4911365"/>
              <a:gd name="connsiteY28" fmla="*/ 5013898 h 5420412"/>
              <a:gd name="connsiteX29" fmla="*/ 4708108 w 4911365"/>
              <a:gd name="connsiteY29" fmla="*/ 5013898 h 5420412"/>
              <a:gd name="connsiteX30" fmla="*/ 4911365 w 4911365"/>
              <a:gd name="connsiteY30" fmla="*/ 4810641 h 5420412"/>
              <a:gd name="connsiteX31" fmla="*/ 4911365 w 4911365"/>
              <a:gd name="connsiteY31" fmla="*/ 4290665 h 5420412"/>
              <a:gd name="connsiteX32" fmla="*/ 4911365 w 4911365"/>
              <a:gd name="connsiteY32" fmla="*/ 3540319 h 5420412"/>
              <a:gd name="connsiteX33" fmla="*/ 4911365 w 4911365"/>
              <a:gd name="connsiteY33" fmla="*/ 2974269 h 5420412"/>
              <a:gd name="connsiteX34" fmla="*/ 4911365 w 4911365"/>
              <a:gd name="connsiteY34" fmla="*/ 2408219 h 5420412"/>
              <a:gd name="connsiteX35" fmla="*/ 4911365 w 4911365"/>
              <a:gd name="connsiteY35" fmla="*/ 1888243 h 5420412"/>
              <a:gd name="connsiteX36" fmla="*/ 4911365 w 4911365"/>
              <a:gd name="connsiteY36" fmla="*/ 1183972 h 5420412"/>
              <a:gd name="connsiteX37" fmla="*/ 4911365 w 4911365"/>
              <a:gd name="connsiteY37" fmla="*/ 203257 h 5420412"/>
              <a:gd name="connsiteX38" fmla="*/ 203257 w 4911365"/>
              <a:gd name="connsiteY38" fmla="*/ 813027 h 5420412"/>
              <a:gd name="connsiteX39" fmla="*/ 406514 w 4911365"/>
              <a:gd name="connsiteY39" fmla="*/ 609770 h 5420412"/>
              <a:gd name="connsiteX40" fmla="*/ 304886 w 4911365"/>
              <a:gd name="connsiteY40" fmla="*/ 508142 h 5420412"/>
              <a:gd name="connsiteX41" fmla="*/ 203258 w 4911365"/>
              <a:gd name="connsiteY41" fmla="*/ 609770 h 5420412"/>
              <a:gd name="connsiteX42" fmla="*/ 203257 w 4911365"/>
              <a:gd name="connsiteY42" fmla="*/ 813027 h 5420412"/>
              <a:gd name="connsiteX0" fmla="*/ 203257 w 4911365"/>
              <a:gd name="connsiteY0" fmla="*/ 813027 h 5420412"/>
              <a:gd name="connsiteX1" fmla="*/ 406514 w 4911365"/>
              <a:gd name="connsiteY1" fmla="*/ 609770 h 5420412"/>
              <a:gd name="connsiteX2" fmla="*/ 304886 w 4911365"/>
              <a:gd name="connsiteY2" fmla="*/ 508142 h 5420412"/>
              <a:gd name="connsiteX3" fmla="*/ 203258 w 4911365"/>
              <a:gd name="connsiteY3" fmla="*/ 609770 h 5420412"/>
              <a:gd name="connsiteX4" fmla="*/ 203257 w 4911365"/>
              <a:gd name="connsiteY4" fmla="*/ 813027 h 5420412"/>
              <a:gd name="connsiteX5" fmla="*/ 4708108 w 4911365"/>
              <a:gd name="connsiteY5" fmla="*/ 406514 h 5420412"/>
              <a:gd name="connsiteX6" fmla="*/ 4911365 w 4911365"/>
              <a:gd name="connsiteY6" fmla="*/ 203257 h 5420412"/>
              <a:gd name="connsiteX7" fmla="*/ 4708108 w 4911365"/>
              <a:gd name="connsiteY7" fmla="*/ 0 h 5420412"/>
              <a:gd name="connsiteX8" fmla="*/ 4504851 w 4911365"/>
              <a:gd name="connsiteY8" fmla="*/ 203257 h 5420412"/>
              <a:gd name="connsiteX9" fmla="*/ 4606479 w 4911365"/>
              <a:gd name="connsiteY9" fmla="*/ 304885 h 5420412"/>
              <a:gd name="connsiteX10" fmla="*/ 4708107 w 4911365"/>
              <a:gd name="connsiteY10" fmla="*/ 203257 h 5420412"/>
              <a:gd name="connsiteX11" fmla="*/ 4708108 w 4911365"/>
              <a:gd name="connsiteY11" fmla="*/ 406514 h 5420412"/>
              <a:gd name="connsiteX0" fmla="*/ 0 w 4911365"/>
              <a:gd name="connsiteY0" fmla="*/ 609771 h 5420412"/>
              <a:gd name="connsiteX1" fmla="*/ 203257 w 4911365"/>
              <a:gd name="connsiteY1" fmla="*/ 406514 h 5420412"/>
              <a:gd name="connsiteX2" fmla="*/ 860786 w 4911365"/>
              <a:gd name="connsiteY2" fmla="*/ 406514 h 5420412"/>
              <a:gd name="connsiteX3" fmla="*/ 1518316 w 4911365"/>
              <a:gd name="connsiteY3" fmla="*/ 406514 h 5420412"/>
              <a:gd name="connsiteX4" fmla="*/ 2089813 w 4911365"/>
              <a:gd name="connsiteY4" fmla="*/ 406514 h 5420412"/>
              <a:gd name="connsiteX5" fmla="*/ 2747343 w 4911365"/>
              <a:gd name="connsiteY5" fmla="*/ 406514 h 5420412"/>
              <a:gd name="connsiteX6" fmla="*/ 3447888 w 4911365"/>
              <a:gd name="connsiteY6" fmla="*/ 406514 h 5420412"/>
              <a:gd name="connsiteX7" fmla="*/ 4504851 w 4911365"/>
              <a:gd name="connsiteY7" fmla="*/ 406514 h 5420412"/>
              <a:gd name="connsiteX8" fmla="*/ 4504851 w 4911365"/>
              <a:gd name="connsiteY8" fmla="*/ 203257 h 5420412"/>
              <a:gd name="connsiteX9" fmla="*/ 4708108 w 4911365"/>
              <a:gd name="connsiteY9" fmla="*/ 0 h 5420412"/>
              <a:gd name="connsiteX10" fmla="*/ 4911365 w 4911365"/>
              <a:gd name="connsiteY10" fmla="*/ 203257 h 5420412"/>
              <a:gd name="connsiteX11" fmla="*/ 4911365 w 4911365"/>
              <a:gd name="connsiteY11" fmla="*/ 953602 h 5420412"/>
              <a:gd name="connsiteX12" fmla="*/ 4911365 w 4911365"/>
              <a:gd name="connsiteY12" fmla="*/ 1565726 h 5420412"/>
              <a:gd name="connsiteX13" fmla="*/ 4911365 w 4911365"/>
              <a:gd name="connsiteY13" fmla="*/ 2223924 h 5420412"/>
              <a:gd name="connsiteX14" fmla="*/ 4911365 w 4911365"/>
              <a:gd name="connsiteY14" fmla="*/ 2743900 h 5420412"/>
              <a:gd name="connsiteX15" fmla="*/ 4911365 w 4911365"/>
              <a:gd name="connsiteY15" fmla="*/ 3263876 h 5420412"/>
              <a:gd name="connsiteX16" fmla="*/ 4911365 w 4911365"/>
              <a:gd name="connsiteY16" fmla="*/ 3829926 h 5420412"/>
              <a:gd name="connsiteX17" fmla="*/ 4911365 w 4911365"/>
              <a:gd name="connsiteY17" fmla="*/ 4810641 h 5420412"/>
              <a:gd name="connsiteX18" fmla="*/ 4708108 w 4911365"/>
              <a:gd name="connsiteY18" fmla="*/ 5013898 h 5420412"/>
              <a:gd name="connsiteX19" fmla="*/ 4007563 w 4911365"/>
              <a:gd name="connsiteY19" fmla="*/ 5013898 h 5420412"/>
              <a:gd name="connsiteX20" fmla="*/ 3522097 w 4911365"/>
              <a:gd name="connsiteY20" fmla="*/ 5013898 h 5420412"/>
              <a:gd name="connsiteX21" fmla="*/ 2993616 w 4911365"/>
              <a:gd name="connsiteY21" fmla="*/ 5013898 h 5420412"/>
              <a:gd name="connsiteX22" fmla="*/ 2422118 w 4911365"/>
              <a:gd name="connsiteY22" fmla="*/ 5013898 h 5420412"/>
              <a:gd name="connsiteX23" fmla="*/ 1850621 w 4911365"/>
              <a:gd name="connsiteY23" fmla="*/ 5013898 h 5420412"/>
              <a:gd name="connsiteX24" fmla="*/ 1365155 w 4911365"/>
              <a:gd name="connsiteY24" fmla="*/ 5013898 h 5420412"/>
              <a:gd name="connsiteX25" fmla="*/ 406514 w 4911365"/>
              <a:gd name="connsiteY25" fmla="*/ 5013898 h 5420412"/>
              <a:gd name="connsiteX26" fmla="*/ 406514 w 4911365"/>
              <a:gd name="connsiteY26" fmla="*/ 5217155 h 5420412"/>
              <a:gd name="connsiteX27" fmla="*/ 203257 w 4911365"/>
              <a:gd name="connsiteY27" fmla="*/ 5420412 h 5420412"/>
              <a:gd name="connsiteX28" fmla="*/ 0 w 4911365"/>
              <a:gd name="connsiteY28" fmla="*/ 5217155 h 5420412"/>
              <a:gd name="connsiteX29" fmla="*/ 0 w 4911365"/>
              <a:gd name="connsiteY29" fmla="*/ 4697179 h 5420412"/>
              <a:gd name="connsiteX30" fmla="*/ 0 w 4911365"/>
              <a:gd name="connsiteY30" fmla="*/ 4177203 h 5420412"/>
              <a:gd name="connsiteX31" fmla="*/ 0 w 4911365"/>
              <a:gd name="connsiteY31" fmla="*/ 3426857 h 5420412"/>
              <a:gd name="connsiteX32" fmla="*/ 0 w 4911365"/>
              <a:gd name="connsiteY32" fmla="*/ 2676512 h 5420412"/>
              <a:gd name="connsiteX33" fmla="*/ 0 w 4911365"/>
              <a:gd name="connsiteY33" fmla="*/ 2018314 h 5420412"/>
              <a:gd name="connsiteX34" fmla="*/ 0 w 4911365"/>
              <a:gd name="connsiteY34" fmla="*/ 1498338 h 5420412"/>
              <a:gd name="connsiteX35" fmla="*/ 0 w 4911365"/>
              <a:gd name="connsiteY35" fmla="*/ 609771 h 5420412"/>
              <a:gd name="connsiteX36" fmla="*/ 4504851 w 4911365"/>
              <a:gd name="connsiteY36" fmla="*/ 406514 h 5420412"/>
              <a:gd name="connsiteX37" fmla="*/ 4708108 w 4911365"/>
              <a:gd name="connsiteY37" fmla="*/ 406514 h 5420412"/>
              <a:gd name="connsiteX38" fmla="*/ 4911365 w 4911365"/>
              <a:gd name="connsiteY38" fmla="*/ 203257 h 5420412"/>
              <a:gd name="connsiteX39" fmla="*/ 4708108 w 4911365"/>
              <a:gd name="connsiteY39" fmla="*/ 406514 h 5420412"/>
              <a:gd name="connsiteX40" fmla="*/ 4708108 w 4911365"/>
              <a:gd name="connsiteY40" fmla="*/ 203257 h 5420412"/>
              <a:gd name="connsiteX41" fmla="*/ 4606480 w 4911365"/>
              <a:gd name="connsiteY41" fmla="*/ 304885 h 5420412"/>
              <a:gd name="connsiteX42" fmla="*/ 4504852 w 4911365"/>
              <a:gd name="connsiteY42" fmla="*/ 203257 h 5420412"/>
              <a:gd name="connsiteX43" fmla="*/ 203257 w 4911365"/>
              <a:gd name="connsiteY43" fmla="*/ 813027 h 5420412"/>
              <a:gd name="connsiteX44" fmla="*/ 203257 w 4911365"/>
              <a:gd name="connsiteY44" fmla="*/ 609771 h 5420412"/>
              <a:gd name="connsiteX45" fmla="*/ 304885 w 4911365"/>
              <a:gd name="connsiteY45" fmla="*/ 508143 h 5420412"/>
              <a:gd name="connsiteX46" fmla="*/ 406513 w 4911365"/>
              <a:gd name="connsiteY46" fmla="*/ 609771 h 5420412"/>
              <a:gd name="connsiteX47" fmla="*/ 203256 w 4911365"/>
              <a:gd name="connsiteY47" fmla="*/ 813028 h 5420412"/>
              <a:gd name="connsiteX48" fmla="*/ -1 w 4911365"/>
              <a:gd name="connsiteY48" fmla="*/ 609771 h 5420412"/>
              <a:gd name="connsiteX49" fmla="*/ 406514 w 4911365"/>
              <a:gd name="connsiteY49" fmla="*/ 609771 h 5420412"/>
              <a:gd name="connsiteX50" fmla="*/ 406514 w 4911365"/>
              <a:gd name="connsiteY50" fmla="*/ 1106808 h 5420412"/>
              <a:gd name="connsiteX51" fmla="*/ 406514 w 4911365"/>
              <a:gd name="connsiteY51" fmla="*/ 1824052 h 5420412"/>
              <a:gd name="connsiteX52" fmla="*/ 406514 w 4911365"/>
              <a:gd name="connsiteY52" fmla="*/ 2541295 h 5420412"/>
              <a:gd name="connsiteX53" fmla="*/ 406514 w 4911365"/>
              <a:gd name="connsiteY53" fmla="*/ 3126415 h 5420412"/>
              <a:gd name="connsiteX54" fmla="*/ 406514 w 4911365"/>
              <a:gd name="connsiteY54" fmla="*/ 3843659 h 5420412"/>
              <a:gd name="connsiteX55" fmla="*/ 406514 w 4911365"/>
              <a:gd name="connsiteY55" fmla="*/ 4384737 h 5420412"/>
              <a:gd name="connsiteX56" fmla="*/ 406514 w 4911365"/>
              <a:gd name="connsiteY56" fmla="*/ 5013898 h 5420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911365" h="5420412" stroke="0" extrusionOk="0">
                <a:moveTo>
                  <a:pt x="4911365" y="203257"/>
                </a:moveTo>
                <a:cubicBezTo>
                  <a:pt x="4907826" y="313247"/>
                  <a:pt x="4822043" y="382730"/>
                  <a:pt x="4708108" y="406514"/>
                </a:cubicBezTo>
                <a:cubicBezTo>
                  <a:pt x="4706371" y="347667"/>
                  <a:pt x="4711326" y="271006"/>
                  <a:pt x="4708108" y="203257"/>
                </a:cubicBezTo>
                <a:cubicBezTo>
                  <a:pt x="4706178" y="257014"/>
                  <a:pt x="4667649" y="306251"/>
                  <a:pt x="4606480" y="304885"/>
                </a:cubicBezTo>
                <a:cubicBezTo>
                  <a:pt x="4548048" y="301258"/>
                  <a:pt x="4503170" y="257273"/>
                  <a:pt x="4504852" y="203257"/>
                </a:cubicBezTo>
                <a:cubicBezTo>
                  <a:pt x="4504338" y="268885"/>
                  <a:pt x="4508307" y="340608"/>
                  <a:pt x="4504851" y="406514"/>
                </a:cubicBezTo>
                <a:cubicBezTo>
                  <a:pt x="4297738" y="376192"/>
                  <a:pt x="4054276" y="402263"/>
                  <a:pt x="3804306" y="406514"/>
                </a:cubicBezTo>
                <a:cubicBezTo>
                  <a:pt x="3554336" y="410765"/>
                  <a:pt x="3436449" y="399853"/>
                  <a:pt x="3232808" y="406514"/>
                </a:cubicBezTo>
                <a:cubicBezTo>
                  <a:pt x="3029167" y="413175"/>
                  <a:pt x="2779860" y="385725"/>
                  <a:pt x="2661311" y="406514"/>
                </a:cubicBezTo>
                <a:cubicBezTo>
                  <a:pt x="2542762" y="427303"/>
                  <a:pt x="2228418" y="423006"/>
                  <a:pt x="1960765" y="406514"/>
                </a:cubicBezTo>
                <a:cubicBezTo>
                  <a:pt x="1693112" y="390022"/>
                  <a:pt x="1519147" y="388138"/>
                  <a:pt x="1260220" y="406514"/>
                </a:cubicBezTo>
                <a:cubicBezTo>
                  <a:pt x="1001294" y="424890"/>
                  <a:pt x="902968" y="384502"/>
                  <a:pt x="774754" y="406514"/>
                </a:cubicBezTo>
                <a:cubicBezTo>
                  <a:pt x="646540" y="428526"/>
                  <a:pt x="412063" y="429640"/>
                  <a:pt x="203257" y="406514"/>
                </a:cubicBezTo>
                <a:cubicBezTo>
                  <a:pt x="88058" y="400494"/>
                  <a:pt x="9040" y="493356"/>
                  <a:pt x="0" y="609771"/>
                </a:cubicBezTo>
                <a:cubicBezTo>
                  <a:pt x="35429" y="802000"/>
                  <a:pt x="-7195" y="1072293"/>
                  <a:pt x="0" y="1360116"/>
                </a:cubicBezTo>
                <a:cubicBezTo>
                  <a:pt x="7195" y="1647939"/>
                  <a:pt x="-18836" y="1739557"/>
                  <a:pt x="0" y="2018314"/>
                </a:cubicBezTo>
                <a:cubicBezTo>
                  <a:pt x="18836" y="2297071"/>
                  <a:pt x="-15547" y="2364258"/>
                  <a:pt x="0" y="2676512"/>
                </a:cubicBezTo>
                <a:cubicBezTo>
                  <a:pt x="15547" y="2988766"/>
                  <a:pt x="-19781" y="3051539"/>
                  <a:pt x="0" y="3380783"/>
                </a:cubicBezTo>
                <a:cubicBezTo>
                  <a:pt x="19781" y="3710027"/>
                  <a:pt x="-11686" y="3947167"/>
                  <a:pt x="0" y="4131129"/>
                </a:cubicBezTo>
                <a:cubicBezTo>
                  <a:pt x="11686" y="4315091"/>
                  <a:pt x="-26560" y="4949578"/>
                  <a:pt x="0" y="5217155"/>
                </a:cubicBezTo>
                <a:cubicBezTo>
                  <a:pt x="4349" y="5332434"/>
                  <a:pt x="93533" y="5396124"/>
                  <a:pt x="203257" y="5420412"/>
                </a:cubicBezTo>
                <a:cubicBezTo>
                  <a:pt x="312252" y="5420928"/>
                  <a:pt x="421914" y="5329883"/>
                  <a:pt x="406514" y="5217155"/>
                </a:cubicBezTo>
                <a:cubicBezTo>
                  <a:pt x="401346" y="5173191"/>
                  <a:pt x="410810" y="5092576"/>
                  <a:pt x="406514" y="5013898"/>
                </a:cubicBezTo>
                <a:cubicBezTo>
                  <a:pt x="644701" y="5011174"/>
                  <a:pt x="754143" y="4998805"/>
                  <a:pt x="1021027" y="5013898"/>
                </a:cubicBezTo>
                <a:cubicBezTo>
                  <a:pt x="1287911" y="5028991"/>
                  <a:pt x="1485791" y="5003991"/>
                  <a:pt x="1678557" y="5013898"/>
                </a:cubicBezTo>
                <a:cubicBezTo>
                  <a:pt x="1871323" y="5023806"/>
                  <a:pt x="1993921" y="5026563"/>
                  <a:pt x="2250054" y="5013898"/>
                </a:cubicBezTo>
                <a:cubicBezTo>
                  <a:pt x="2506187" y="5001233"/>
                  <a:pt x="2599380" y="5033782"/>
                  <a:pt x="2735520" y="5013898"/>
                </a:cubicBezTo>
                <a:cubicBezTo>
                  <a:pt x="2871660" y="4994014"/>
                  <a:pt x="3164885" y="4982975"/>
                  <a:pt x="3436065" y="5013898"/>
                </a:cubicBezTo>
                <a:cubicBezTo>
                  <a:pt x="3707246" y="5044821"/>
                  <a:pt x="3811029" y="5033398"/>
                  <a:pt x="4050579" y="5013898"/>
                </a:cubicBezTo>
                <a:cubicBezTo>
                  <a:pt x="4290129" y="4994398"/>
                  <a:pt x="4472845" y="5018556"/>
                  <a:pt x="4708108" y="5013898"/>
                </a:cubicBezTo>
                <a:cubicBezTo>
                  <a:pt x="4824312" y="5018882"/>
                  <a:pt x="4892329" y="4943009"/>
                  <a:pt x="4911365" y="4810641"/>
                </a:cubicBezTo>
                <a:cubicBezTo>
                  <a:pt x="4914080" y="4649300"/>
                  <a:pt x="4931221" y="4548807"/>
                  <a:pt x="4911365" y="4290665"/>
                </a:cubicBezTo>
                <a:cubicBezTo>
                  <a:pt x="4891509" y="4032523"/>
                  <a:pt x="4912670" y="3843418"/>
                  <a:pt x="4911365" y="3540319"/>
                </a:cubicBezTo>
                <a:cubicBezTo>
                  <a:pt x="4910060" y="3237220"/>
                  <a:pt x="4901605" y="3171916"/>
                  <a:pt x="4911365" y="2974269"/>
                </a:cubicBezTo>
                <a:cubicBezTo>
                  <a:pt x="4921126" y="2776622"/>
                  <a:pt x="4926682" y="2588777"/>
                  <a:pt x="4911365" y="2408219"/>
                </a:cubicBezTo>
                <a:cubicBezTo>
                  <a:pt x="4896049" y="2227661"/>
                  <a:pt x="4914937" y="2124868"/>
                  <a:pt x="4911365" y="1888243"/>
                </a:cubicBezTo>
                <a:cubicBezTo>
                  <a:pt x="4907793" y="1651618"/>
                  <a:pt x="4901664" y="1432249"/>
                  <a:pt x="4911365" y="1183972"/>
                </a:cubicBezTo>
                <a:cubicBezTo>
                  <a:pt x="4921066" y="935695"/>
                  <a:pt x="4953811" y="629842"/>
                  <a:pt x="4911365" y="203257"/>
                </a:cubicBezTo>
                <a:close/>
                <a:moveTo>
                  <a:pt x="203257" y="813027"/>
                </a:moveTo>
                <a:cubicBezTo>
                  <a:pt x="320141" y="827296"/>
                  <a:pt x="416497" y="717994"/>
                  <a:pt x="406514" y="609770"/>
                </a:cubicBezTo>
                <a:cubicBezTo>
                  <a:pt x="417012" y="551612"/>
                  <a:pt x="359211" y="503746"/>
                  <a:pt x="304886" y="508142"/>
                </a:cubicBezTo>
                <a:cubicBezTo>
                  <a:pt x="257128" y="498554"/>
                  <a:pt x="211400" y="545395"/>
                  <a:pt x="203258" y="609770"/>
                </a:cubicBezTo>
                <a:cubicBezTo>
                  <a:pt x="202210" y="680241"/>
                  <a:pt x="205065" y="733170"/>
                  <a:pt x="203257" y="813027"/>
                </a:cubicBezTo>
                <a:close/>
              </a:path>
              <a:path w="4911365" h="5420412" fill="darkenLess" stroke="0" extrusionOk="0">
                <a:moveTo>
                  <a:pt x="203257" y="813027"/>
                </a:moveTo>
                <a:cubicBezTo>
                  <a:pt x="299750" y="817989"/>
                  <a:pt x="394875" y="713604"/>
                  <a:pt x="406514" y="609770"/>
                </a:cubicBezTo>
                <a:cubicBezTo>
                  <a:pt x="411234" y="563145"/>
                  <a:pt x="360449" y="514234"/>
                  <a:pt x="304886" y="508142"/>
                </a:cubicBezTo>
                <a:cubicBezTo>
                  <a:pt x="247035" y="507003"/>
                  <a:pt x="205014" y="561803"/>
                  <a:pt x="203258" y="609770"/>
                </a:cubicBezTo>
                <a:cubicBezTo>
                  <a:pt x="194565" y="680663"/>
                  <a:pt x="204066" y="747048"/>
                  <a:pt x="203257" y="813027"/>
                </a:cubicBezTo>
                <a:close/>
                <a:moveTo>
                  <a:pt x="4708108" y="406514"/>
                </a:moveTo>
                <a:cubicBezTo>
                  <a:pt x="4842683" y="411059"/>
                  <a:pt x="4913502" y="342748"/>
                  <a:pt x="4911365" y="203257"/>
                </a:cubicBezTo>
                <a:cubicBezTo>
                  <a:pt x="4912612" y="111131"/>
                  <a:pt x="4807227" y="14348"/>
                  <a:pt x="4708108" y="0"/>
                </a:cubicBezTo>
                <a:cubicBezTo>
                  <a:pt x="4599990" y="5091"/>
                  <a:pt x="4483229" y="90537"/>
                  <a:pt x="4504851" y="203257"/>
                </a:cubicBezTo>
                <a:cubicBezTo>
                  <a:pt x="4502486" y="261342"/>
                  <a:pt x="4546100" y="305593"/>
                  <a:pt x="4606479" y="304885"/>
                </a:cubicBezTo>
                <a:cubicBezTo>
                  <a:pt x="4667443" y="316610"/>
                  <a:pt x="4699612" y="261140"/>
                  <a:pt x="4708107" y="203257"/>
                </a:cubicBezTo>
                <a:cubicBezTo>
                  <a:pt x="4720229" y="268787"/>
                  <a:pt x="4695187" y="346477"/>
                  <a:pt x="4708108" y="406514"/>
                </a:cubicBezTo>
                <a:close/>
              </a:path>
              <a:path w="4911365" h="5420412" fill="none" extrusionOk="0">
                <a:moveTo>
                  <a:pt x="0" y="609771"/>
                </a:moveTo>
                <a:cubicBezTo>
                  <a:pt x="-6625" y="492703"/>
                  <a:pt x="77991" y="399324"/>
                  <a:pt x="203257" y="406514"/>
                </a:cubicBezTo>
                <a:cubicBezTo>
                  <a:pt x="354697" y="437394"/>
                  <a:pt x="678280" y="419232"/>
                  <a:pt x="860786" y="406514"/>
                </a:cubicBezTo>
                <a:cubicBezTo>
                  <a:pt x="1043292" y="393796"/>
                  <a:pt x="1225629" y="415805"/>
                  <a:pt x="1518316" y="406514"/>
                </a:cubicBezTo>
                <a:cubicBezTo>
                  <a:pt x="1811003" y="397224"/>
                  <a:pt x="1878400" y="425764"/>
                  <a:pt x="2089813" y="406514"/>
                </a:cubicBezTo>
                <a:cubicBezTo>
                  <a:pt x="2301226" y="387264"/>
                  <a:pt x="2474348" y="430629"/>
                  <a:pt x="2747343" y="406514"/>
                </a:cubicBezTo>
                <a:cubicBezTo>
                  <a:pt x="3020338" y="382400"/>
                  <a:pt x="3152619" y="407236"/>
                  <a:pt x="3447888" y="406514"/>
                </a:cubicBezTo>
                <a:cubicBezTo>
                  <a:pt x="3743157" y="405792"/>
                  <a:pt x="4207628" y="454134"/>
                  <a:pt x="4504851" y="406514"/>
                </a:cubicBezTo>
                <a:cubicBezTo>
                  <a:pt x="4506637" y="361570"/>
                  <a:pt x="4498211" y="290700"/>
                  <a:pt x="4504851" y="203257"/>
                </a:cubicBezTo>
                <a:cubicBezTo>
                  <a:pt x="4502302" y="81456"/>
                  <a:pt x="4600228" y="10439"/>
                  <a:pt x="4708108" y="0"/>
                </a:cubicBezTo>
                <a:cubicBezTo>
                  <a:pt x="4825911" y="665"/>
                  <a:pt x="4920260" y="95368"/>
                  <a:pt x="4911365" y="203257"/>
                </a:cubicBezTo>
                <a:cubicBezTo>
                  <a:pt x="4920163" y="577249"/>
                  <a:pt x="4933458" y="620393"/>
                  <a:pt x="4911365" y="953602"/>
                </a:cubicBezTo>
                <a:cubicBezTo>
                  <a:pt x="4889272" y="1286812"/>
                  <a:pt x="4921814" y="1274229"/>
                  <a:pt x="4911365" y="1565726"/>
                </a:cubicBezTo>
                <a:cubicBezTo>
                  <a:pt x="4900916" y="1857223"/>
                  <a:pt x="4941469" y="2084207"/>
                  <a:pt x="4911365" y="2223924"/>
                </a:cubicBezTo>
                <a:cubicBezTo>
                  <a:pt x="4881261" y="2363641"/>
                  <a:pt x="4936779" y="2584916"/>
                  <a:pt x="4911365" y="2743900"/>
                </a:cubicBezTo>
                <a:cubicBezTo>
                  <a:pt x="4885951" y="2902884"/>
                  <a:pt x="4934654" y="3136143"/>
                  <a:pt x="4911365" y="3263876"/>
                </a:cubicBezTo>
                <a:cubicBezTo>
                  <a:pt x="4888076" y="3391609"/>
                  <a:pt x="4919171" y="3679498"/>
                  <a:pt x="4911365" y="3829926"/>
                </a:cubicBezTo>
                <a:cubicBezTo>
                  <a:pt x="4903560" y="3980354"/>
                  <a:pt x="4885953" y="4430295"/>
                  <a:pt x="4911365" y="4810641"/>
                </a:cubicBezTo>
                <a:cubicBezTo>
                  <a:pt x="4915008" y="4923902"/>
                  <a:pt x="4838784" y="5012128"/>
                  <a:pt x="4708108" y="5013898"/>
                </a:cubicBezTo>
                <a:cubicBezTo>
                  <a:pt x="4531105" y="5011436"/>
                  <a:pt x="4275239" y="5023949"/>
                  <a:pt x="4007563" y="5013898"/>
                </a:cubicBezTo>
                <a:cubicBezTo>
                  <a:pt x="3739888" y="5003847"/>
                  <a:pt x="3703772" y="5033988"/>
                  <a:pt x="3522097" y="5013898"/>
                </a:cubicBezTo>
                <a:cubicBezTo>
                  <a:pt x="3340422" y="4993808"/>
                  <a:pt x="3213501" y="4989394"/>
                  <a:pt x="2993616" y="5013898"/>
                </a:cubicBezTo>
                <a:cubicBezTo>
                  <a:pt x="2773731" y="5038402"/>
                  <a:pt x="2578689" y="5013385"/>
                  <a:pt x="2422118" y="5013898"/>
                </a:cubicBezTo>
                <a:cubicBezTo>
                  <a:pt x="2265547" y="5014411"/>
                  <a:pt x="1999234" y="5030687"/>
                  <a:pt x="1850621" y="5013898"/>
                </a:cubicBezTo>
                <a:cubicBezTo>
                  <a:pt x="1702008" y="4997109"/>
                  <a:pt x="1467076" y="5034738"/>
                  <a:pt x="1365155" y="5013898"/>
                </a:cubicBezTo>
                <a:cubicBezTo>
                  <a:pt x="1263234" y="4993058"/>
                  <a:pt x="777525" y="4969495"/>
                  <a:pt x="406514" y="5013898"/>
                </a:cubicBezTo>
                <a:cubicBezTo>
                  <a:pt x="412368" y="5062305"/>
                  <a:pt x="399508" y="5170320"/>
                  <a:pt x="406514" y="5217155"/>
                </a:cubicBezTo>
                <a:cubicBezTo>
                  <a:pt x="406125" y="5350491"/>
                  <a:pt x="339804" y="5417809"/>
                  <a:pt x="203257" y="5420412"/>
                </a:cubicBezTo>
                <a:cubicBezTo>
                  <a:pt x="77783" y="5424093"/>
                  <a:pt x="7859" y="5338536"/>
                  <a:pt x="0" y="5217155"/>
                </a:cubicBezTo>
                <a:cubicBezTo>
                  <a:pt x="-8465" y="4971130"/>
                  <a:pt x="16287" y="4803558"/>
                  <a:pt x="0" y="4697179"/>
                </a:cubicBezTo>
                <a:cubicBezTo>
                  <a:pt x="-16287" y="4590800"/>
                  <a:pt x="19345" y="4422335"/>
                  <a:pt x="0" y="4177203"/>
                </a:cubicBezTo>
                <a:cubicBezTo>
                  <a:pt x="-19345" y="3932071"/>
                  <a:pt x="18630" y="3631056"/>
                  <a:pt x="0" y="3426857"/>
                </a:cubicBezTo>
                <a:cubicBezTo>
                  <a:pt x="-18630" y="3222658"/>
                  <a:pt x="87" y="2908527"/>
                  <a:pt x="0" y="2676512"/>
                </a:cubicBezTo>
                <a:cubicBezTo>
                  <a:pt x="-87" y="2444497"/>
                  <a:pt x="10933" y="2234720"/>
                  <a:pt x="0" y="2018314"/>
                </a:cubicBezTo>
                <a:cubicBezTo>
                  <a:pt x="-10933" y="1801908"/>
                  <a:pt x="14740" y="1641101"/>
                  <a:pt x="0" y="1498338"/>
                </a:cubicBezTo>
                <a:cubicBezTo>
                  <a:pt x="-14740" y="1355575"/>
                  <a:pt x="-43919" y="912110"/>
                  <a:pt x="0" y="609771"/>
                </a:cubicBezTo>
                <a:close/>
                <a:moveTo>
                  <a:pt x="4504851" y="406514"/>
                </a:moveTo>
                <a:cubicBezTo>
                  <a:pt x="4545598" y="397117"/>
                  <a:pt x="4614875" y="407827"/>
                  <a:pt x="4708108" y="406514"/>
                </a:cubicBezTo>
                <a:cubicBezTo>
                  <a:pt x="4800410" y="401468"/>
                  <a:pt x="4900383" y="309512"/>
                  <a:pt x="4911365" y="203257"/>
                </a:cubicBezTo>
                <a:moveTo>
                  <a:pt x="4708108" y="406514"/>
                </a:moveTo>
                <a:cubicBezTo>
                  <a:pt x="4702164" y="350616"/>
                  <a:pt x="4717995" y="250252"/>
                  <a:pt x="4708108" y="203257"/>
                </a:cubicBezTo>
                <a:cubicBezTo>
                  <a:pt x="4708988" y="262341"/>
                  <a:pt x="4675864" y="303561"/>
                  <a:pt x="4606480" y="304885"/>
                </a:cubicBezTo>
                <a:cubicBezTo>
                  <a:pt x="4559079" y="305909"/>
                  <a:pt x="4513545" y="267972"/>
                  <a:pt x="4504852" y="203257"/>
                </a:cubicBezTo>
                <a:moveTo>
                  <a:pt x="203257" y="813027"/>
                </a:moveTo>
                <a:cubicBezTo>
                  <a:pt x="193922" y="711778"/>
                  <a:pt x="205483" y="675517"/>
                  <a:pt x="203257" y="609771"/>
                </a:cubicBezTo>
                <a:cubicBezTo>
                  <a:pt x="199201" y="551305"/>
                  <a:pt x="237420" y="506938"/>
                  <a:pt x="304885" y="508143"/>
                </a:cubicBezTo>
                <a:cubicBezTo>
                  <a:pt x="355901" y="505032"/>
                  <a:pt x="408564" y="552860"/>
                  <a:pt x="406513" y="609771"/>
                </a:cubicBezTo>
                <a:cubicBezTo>
                  <a:pt x="392659" y="727750"/>
                  <a:pt x="313786" y="787057"/>
                  <a:pt x="203256" y="813028"/>
                </a:cubicBezTo>
                <a:cubicBezTo>
                  <a:pt x="91540" y="790162"/>
                  <a:pt x="4796" y="718865"/>
                  <a:pt x="-1" y="609771"/>
                </a:cubicBezTo>
                <a:moveTo>
                  <a:pt x="406514" y="609771"/>
                </a:moveTo>
                <a:cubicBezTo>
                  <a:pt x="392046" y="794210"/>
                  <a:pt x="401312" y="977239"/>
                  <a:pt x="406514" y="1106808"/>
                </a:cubicBezTo>
                <a:cubicBezTo>
                  <a:pt x="411716" y="1236377"/>
                  <a:pt x="378468" y="1563331"/>
                  <a:pt x="406514" y="1824052"/>
                </a:cubicBezTo>
                <a:cubicBezTo>
                  <a:pt x="434560" y="2084773"/>
                  <a:pt x="404123" y="2361578"/>
                  <a:pt x="406514" y="2541295"/>
                </a:cubicBezTo>
                <a:cubicBezTo>
                  <a:pt x="408905" y="2721012"/>
                  <a:pt x="395066" y="2998694"/>
                  <a:pt x="406514" y="3126415"/>
                </a:cubicBezTo>
                <a:cubicBezTo>
                  <a:pt x="417962" y="3254136"/>
                  <a:pt x="424995" y="3673446"/>
                  <a:pt x="406514" y="3843659"/>
                </a:cubicBezTo>
                <a:cubicBezTo>
                  <a:pt x="388033" y="4013872"/>
                  <a:pt x="395478" y="4122030"/>
                  <a:pt x="406514" y="4384737"/>
                </a:cubicBezTo>
                <a:cubicBezTo>
                  <a:pt x="417550" y="4647444"/>
                  <a:pt x="436205" y="4826382"/>
                  <a:pt x="406514" y="5013898"/>
                </a:cubicBezTo>
              </a:path>
              <a:path w="4911365" h="5420412" fill="none" stroke="0" extrusionOk="0">
                <a:moveTo>
                  <a:pt x="0" y="609771"/>
                </a:moveTo>
                <a:cubicBezTo>
                  <a:pt x="12172" y="499780"/>
                  <a:pt x="102937" y="415130"/>
                  <a:pt x="203257" y="406514"/>
                </a:cubicBezTo>
                <a:cubicBezTo>
                  <a:pt x="425469" y="427629"/>
                  <a:pt x="573087" y="384690"/>
                  <a:pt x="903802" y="406514"/>
                </a:cubicBezTo>
                <a:cubicBezTo>
                  <a:pt x="1234517" y="428338"/>
                  <a:pt x="1325579" y="411088"/>
                  <a:pt x="1432284" y="406514"/>
                </a:cubicBezTo>
                <a:cubicBezTo>
                  <a:pt x="1538989" y="401940"/>
                  <a:pt x="1813318" y="428187"/>
                  <a:pt x="2089813" y="406514"/>
                </a:cubicBezTo>
                <a:cubicBezTo>
                  <a:pt x="2366308" y="384841"/>
                  <a:pt x="2448758" y="394075"/>
                  <a:pt x="2575279" y="406514"/>
                </a:cubicBezTo>
                <a:cubicBezTo>
                  <a:pt x="2701800" y="418953"/>
                  <a:pt x="2974972" y="398634"/>
                  <a:pt x="3146776" y="406514"/>
                </a:cubicBezTo>
                <a:cubicBezTo>
                  <a:pt x="3318580" y="414394"/>
                  <a:pt x="3578481" y="377548"/>
                  <a:pt x="3804306" y="406514"/>
                </a:cubicBezTo>
                <a:cubicBezTo>
                  <a:pt x="4030131" y="435481"/>
                  <a:pt x="4360293" y="441529"/>
                  <a:pt x="4504851" y="406514"/>
                </a:cubicBezTo>
                <a:cubicBezTo>
                  <a:pt x="4513892" y="355021"/>
                  <a:pt x="4498575" y="266316"/>
                  <a:pt x="4504851" y="203257"/>
                </a:cubicBezTo>
                <a:cubicBezTo>
                  <a:pt x="4514633" y="93266"/>
                  <a:pt x="4599670" y="23577"/>
                  <a:pt x="4708108" y="0"/>
                </a:cubicBezTo>
                <a:cubicBezTo>
                  <a:pt x="4825746" y="-3734"/>
                  <a:pt x="4905734" y="84363"/>
                  <a:pt x="4911365" y="203257"/>
                </a:cubicBezTo>
                <a:cubicBezTo>
                  <a:pt x="4888770" y="371749"/>
                  <a:pt x="4887798" y="494538"/>
                  <a:pt x="4911365" y="769307"/>
                </a:cubicBezTo>
                <a:cubicBezTo>
                  <a:pt x="4934933" y="1044076"/>
                  <a:pt x="4887056" y="1107265"/>
                  <a:pt x="4911365" y="1289283"/>
                </a:cubicBezTo>
                <a:cubicBezTo>
                  <a:pt x="4935674" y="1471301"/>
                  <a:pt x="4923709" y="1807791"/>
                  <a:pt x="4911365" y="1993555"/>
                </a:cubicBezTo>
                <a:cubicBezTo>
                  <a:pt x="4899021" y="2179319"/>
                  <a:pt x="4899228" y="2375766"/>
                  <a:pt x="4911365" y="2513531"/>
                </a:cubicBezTo>
                <a:cubicBezTo>
                  <a:pt x="4923502" y="2651296"/>
                  <a:pt x="4933982" y="2878264"/>
                  <a:pt x="4911365" y="3033507"/>
                </a:cubicBezTo>
                <a:cubicBezTo>
                  <a:pt x="4888748" y="3188750"/>
                  <a:pt x="4896470" y="3481950"/>
                  <a:pt x="4911365" y="3645631"/>
                </a:cubicBezTo>
                <a:cubicBezTo>
                  <a:pt x="4926260" y="3809312"/>
                  <a:pt x="4856225" y="4333083"/>
                  <a:pt x="4911365" y="4810641"/>
                </a:cubicBezTo>
                <a:cubicBezTo>
                  <a:pt x="4895430" y="4914812"/>
                  <a:pt x="4821653" y="5018417"/>
                  <a:pt x="4708108" y="5013898"/>
                </a:cubicBezTo>
                <a:cubicBezTo>
                  <a:pt x="4588053" y="5021798"/>
                  <a:pt x="4410728" y="5013641"/>
                  <a:pt x="4179626" y="5013898"/>
                </a:cubicBezTo>
                <a:cubicBezTo>
                  <a:pt x="3948524" y="5014155"/>
                  <a:pt x="3817696" y="5012122"/>
                  <a:pt x="3651145" y="5013898"/>
                </a:cubicBezTo>
                <a:cubicBezTo>
                  <a:pt x="3484594" y="5015674"/>
                  <a:pt x="3136707" y="4979800"/>
                  <a:pt x="2950600" y="5013898"/>
                </a:cubicBezTo>
                <a:cubicBezTo>
                  <a:pt x="2764493" y="5047996"/>
                  <a:pt x="2603904" y="5025954"/>
                  <a:pt x="2379102" y="5013898"/>
                </a:cubicBezTo>
                <a:cubicBezTo>
                  <a:pt x="2154300" y="5001842"/>
                  <a:pt x="1879891" y="5024909"/>
                  <a:pt x="1721573" y="5013898"/>
                </a:cubicBezTo>
                <a:cubicBezTo>
                  <a:pt x="1563255" y="5002887"/>
                  <a:pt x="1393059" y="5038833"/>
                  <a:pt x="1150075" y="5013898"/>
                </a:cubicBezTo>
                <a:cubicBezTo>
                  <a:pt x="907091" y="4988963"/>
                  <a:pt x="567729" y="5049933"/>
                  <a:pt x="406514" y="5013898"/>
                </a:cubicBezTo>
                <a:cubicBezTo>
                  <a:pt x="406438" y="5097221"/>
                  <a:pt x="397517" y="5158413"/>
                  <a:pt x="406514" y="5217155"/>
                </a:cubicBezTo>
                <a:cubicBezTo>
                  <a:pt x="416542" y="5334477"/>
                  <a:pt x="339041" y="5407753"/>
                  <a:pt x="203257" y="5420412"/>
                </a:cubicBezTo>
                <a:cubicBezTo>
                  <a:pt x="76387" y="5419843"/>
                  <a:pt x="22025" y="5342132"/>
                  <a:pt x="0" y="5217155"/>
                </a:cubicBezTo>
                <a:cubicBezTo>
                  <a:pt x="-14898" y="4930391"/>
                  <a:pt x="-12834" y="4823857"/>
                  <a:pt x="0" y="4605031"/>
                </a:cubicBezTo>
                <a:cubicBezTo>
                  <a:pt x="12834" y="4386205"/>
                  <a:pt x="19248" y="4172350"/>
                  <a:pt x="0" y="3854686"/>
                </a:cubicBezTo>
                <a:cubicBezTo>
                  <a:pt x="-19248" y="3537023"/>
                  <a:pt x="-17200" y="3465839"/>
                  <a:pt x="0" y="3150414"/>
                </a:cubicBezTo>
                <a:cubicBezTo>
                  <a:pt x="17200" y="2834989"/>
                  <a:pt x="-11102" y="2733927"/>
                  <a:pt x="0" y="2584364"/>
                </a:cubicBezTo>
                <a:cubicBezTo>
                  <a:pt x="11102" y="2434801"/>
                  <a:pt x="26409" y="2255303"/>
                  <a:pt x="0" y="1972240"/>
                </a:cubicBezTo>
                <a:cubicBezTo>
                  <a:pt x="-26409" y="1689177"/>
                  <a:pt x="-9984" y="1501769"/>
                  <a:pt x="0" y="1360116"/>
                </a:cubicBezTo>
                <a:cubicBezTo>
                  <a:pt x="9984" y="1218463"/>
                  <a:pt x="9536" y="851591"/>
                  <a:pt x="0" y="609771"/>
                </a:cubicBezTo>
                <a:close/>
                <a:moveTo>
                  <a:pt x="4504851" y="406514"/>
                </a:moveTo>
                <a:cubicBezTo>
                  <a:pt x="4566605" y="403855"/>
                  <a:pt x="4661839" y="398793"/>
                  <a:pt x="4708108" y="406514"/>
                </a:cubicBezTo>
                <a:cubicBezTo>
                  <a:pt x="4816181" y="420743"/>
                  <a:pt x="4907299" y="332170"/>
                  <a:pt x="4911365" y="203257"/>
                </a:cubicBezTo>
                <a:moveTo>
                  <a:pt x="4708108" y="406514"/>
                </a:moveTo>
                <a:cubicBezTo>
                  <a:pt x="4712809" y="320934"/>
                  <a:pt x="4717105" y="275811"/>
                  <a:pt x="4708108" y="203257"/>
                </a:cubicBezTo>
                <a:cubicBezTo>
                  <a:pt x="4705012" y="260892"/>
                  <a:pt x="4652865" y="309190"/>
                  <a:pt x="4606480" y="304885"/>
                </a:cubicBezTo>
                <a:cubicBezTo>
                  <a:pt x="4553170" y="292929"/>
                  <a:pt x="4515670" y="265799"/>
                  <a:pt x="4504852" y="203257"/>
                </a:cubicBezTo>
                <a:moveTo>
                  <a:pt x="203257" y="813027"/>
                </a:moveTo>
                <a:cubicBezTo>
                  <a:pt x="209193" y="720167"/>
                  <a:pt x="207843" y="683773"/>
                  <a:pt x="203257" y="609771"/>
                </a:cubicBezTo>
                <a:cubicBezTo>
                  <a:pt x="200340" y="553757"/>
                  <a:pt x="250453" y="510140"/>
                  <a:pt x="304885" y="508143"/>
                </a:cubicBezTo>
                <a:cubicBezTo>
                  <a:pt x="355355" y="510500"/>
                  <a:pt x="397115" y="546368"/>
                  <a:pt x="406513" y="609771"/>
                </a:cubicBezTo>
                <a:cubicBezTo>
                  <a:pt x="411536" y="735328"/>
                  <a:pt x="302920" y="812872"/>
                  <a:pt x="203256" y="813028"/>
                </a:cubicBezTo>
                <a:cubicBezTo>
                  <a:pt x="102171" y="829990"/>
                  <a:pt x="12466" y="744806"/>
                  <a:pt x="-1" y="609771"/>
                </a:cubicBezTo>
                <a:moveTo>
                  <a:pt x="406514" y="609771"/>
                </a:moveTo>
                <a:cubicBezTo>
                  <a:pt x="421910" y="746732"/>
                  <a:pt x="396081" y="988984"/>
                  <a:pt x="406514" y="1106808"/>
                </a:cubicBezTo>
                <a:cubicBezTo>
                  <a:pt x="416947" y="1224632"/>
                  <a:pt x="387553" y="1491706"/>
                  <a:pt x="406514" y="1691928"/>
                </a:cubicBezTo>
                <a:cubicBezTo>
                  <a:pt x="425475" y="1892150"/>
                  <a:pt x="383312" y="1994352"/>
                  <a:pt x="406514" y="2188965"/>
                </a:cubicBezTo>
                <a:cubicBezTo>
                  <a:pt x="429716" y="2383578"/>
                  <a:pt x="408559" y="2604291"/>
                  <a:pt x="406514" y="2906209"/>
                </a:cubicBezTo>
                <a:cubicBezTo>
                  <a:pt x="404469" y="3208127"/>
                  <a:pt x="429550" y="3323119"/>
                  <a:pt x="406514" y="3447287"/>
                </a:cubicBezTo>
                <a:cubicBezTo>
                  <a:pt x="383478" y="3571455"/>
                  <a:pt x="394243" y="3980389"/>
                  <a:pt x="406514" y="4120489"/>
                </a:cubicBezTo>
                <a:cubicBezTo>
                  <a:pt x="418785" y="4260589"/>
                  <a:pt x="411775" y="4572559"/>
                  <a:pt x="406514" y="5013898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827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b="1" dirty="0">
                <a:solidFill>
                  <a:schemeClr val="tx1"/>
                </a:solidFill>
              </a:rPr>
              <a:t>Brojne žrtve, ali i nejasni ciljevi američkog sudjelovanja u Vijetnamskome ratu, potaknuli su antiratne prosvjede u SAD-u. Pritisak javnosti bio je jedan od uzroka američkog povlačenja iz Vijetnama. </a:t>
            </a:r>
          </a:p>
          <a:p>
            <a:pPr lvl="0" algn="ctr"/>
            <a:r>
              <a:rPr lang="hr-HR" b="1" i="0" dirty="0">
                <a:solidFill>
                  <a:schemeClr val="tx1"/>
                </a:solidFill>
                <a:effectLst/>
              </a:rPr>
              <a:t>Prosvjedi protiv američkog angažmana u Vijetnamu počeli su na Kalifornijskom sveučilištu u </a:t>
            </a:r>
            <a:r>
              <a:rPr lang="hr-HR" b="1" i="0" dirty="0" err="1">
                <a:solidFill>
                  <a:schemeClr val="tx1"/>
                </a:solidFill>
                <a:effectLst/>
              </a:rPr>
              <a:t>Berkleyju</a:t>
            </a:r>
            <a:r>
              <a:rPr lang="hr-HR" b="1" i="0" dirty="0">
                <a:solidFill>
                  <a:schemeClr val="tx1"/>
                </a:solidFill>
                <a:effectLst/>
              </a:rPr>
              <a:t> već 1964. godine. Predvodila ih je organizacija Studenti za demokratsko društvo. </a:t>
            </a:r>
            <a:endParaRPr lang="hr-HR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b="1" i="0" dirty="0" smtClean="0">
                <a:solidFill>
                  <a:schemeClr val="tx1"/>
                </a:solidFill>
                <a:effectLst/>
              </a:rPr>
              <a:t>S </a:t>
            </a:r>
            <a:r>
              <a:rPr lang="hr-HR" b="1" i="0" dirty="0">
                <a:solidFill>
                  <a:schemeClr val="tx1"/>
                </a:solidFill>
                <a:effectLst/>
              </a:rPr>
              <a:t>vremenom su prosvjedi bili sve masovniji </a:t>
            </a:r>
            <a:endParaRPr lang="hr-HR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b="1" i="0" dirty="0" smtClean="0">
                <a:solidFill>
                  <a:schemeClr val="tx1"/>
                </a:solidFill>
                <a:effectLst/>
              </a:rPr>
              <a:t>i </a:t>
            </a:r>
            <a:r>
              <a:rPr lang="hr-HR" b="1" i="0" dirty="0">
                <a:solidFill>
                  <a:schemeClr val="tx1"/>
                </a:solidFill>
                <a:effectLst/>
              </a:rPr>
              <a:t>sve snažniji. Proširili su se i izvan </a:t>
            </a:r>
            <a:endParaRPr lang="hr-HR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b="1" i="0" dirty="0" smtClean="0">
                <a:solidFill>
                  <a:schemeClr val="tx1"/>
                </a:solidFill>
                <a:effectLst/>
              </a:rPr>
              <a:t>granica </a:t>
            </a:r>
            <a:r>
              <a:rPr lang="hr-HR" b="1" i="0" dirty="0">
                <a:solidFill>
                  <a:schemeClr val="tx1"/>
                </a:solidFill>
                <a:effectLst/>
              </a:rPr>
              <a:t>SAD-a, ponajviše </a:t>
            </a:r>
            <a:endParaRPr lang="hr-HR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b="1" i="0" dirty="0" smtClean="0">
                <a:solidFill>
                  <a:schemeClr val="tx1"/>
                </a:solidFill>
                <a:effectLst/>
              </a:rPr>
              <a:t>u </a:t>
            </a:r>
            <a:r>
              <a:rPr lang="hr-HR" b="1" i="0" dirty="0">
                <a:solidFill>
                  <a:schemeClr val="tx1"/>
                </a:solidFill>
                <a:effectLst/>
              </a:rPr>
              <a:t>zapadnoeuropskim državama.</a:t>
            </a:r>
            <a:endParaRPr lang="hr-HR" b="1" dirty="0">
              <a:solidFill>
                <a:schemeClr val="tx1"/>
              </a:solidFill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xmlns="" id="{D06243A8-7F30-4B6D-8610-D514E4A3D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838" y="1508289"/>
            <a:ext cx="6766968" cy="4974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803134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40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6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Hladnoratovske </a:t>
            </a:r>
            <a:r>
              <a:rPr lang="hr-HR" sz="36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krize i lokalni ratovi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Berlinska </a:t>
            </a:r>
            <a:r>
              <a:rPr lang="hr-HR" sz="28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kriza 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2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Zapadni Saveznici htjeli ujedinjenje </a:t>
            </a:r>
            <a:r>
              <a:rPr lang="hr-HR" sz="2800" i="0" dirty="0">
                <a:solidFill>
                  <a:schemeClr val="tx1"/>
                </a:solidFill>
              </a:rPr>
              <a:t>svojih tri okupacijskih zona u jednu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2800" b="1" dirty="0">
                <a:solidFill>
                  <a:schemeClr val="tx1"/>
                </a:solidFill>
              </a:rPr>
              <a:t>1948.</a:t>
            </a:r>
            <a:r>
              <a:rPr lang="hr-HR" sz="2800" dirty="0">
                <a:solidFill>
                  <a:schemeClr val="tx1"/>
                </a:solidFill>
              </a:rPr>
              <a:t> – sovjetska blokada zapadnog Berlina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2800" b="1" i="0" dirty="0">
                <a:solidFill>
                  <a:schemeClr val="tx1"/>
                </a:solidFill>
              </a:rPr>
              <a:t>1949. </a:t>
            </a:r>
            <a:r>
              <a:rPr lang="hr-HR" sz="2800" dirty="0">
                <a:solidFill>
                  <a:schemeClr val="tx1"/>
                </a:solidFill>
              </a:rPr>
              <a:t>–</a:t>
            </a:r>
            <a:r>
              <a:rPr lang="hr-HR" sz="2800" i="0" dirty="0">
                <a:solidFill>
                  <a:schemeClr val="tx1"/>
                </a:solidFill>
              </a:rPr>
              <a:t> britanska, francuska i američka okupacijska zona ujedinjene su u Saveznu Republiku Njemačku; sovjetska u Demokratsku Republiku Njemačku</a:t>
            </a:r>
            <a:endParaRPr lang="en-US" sz="28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2800" b="1" i="0" dirty="0">
                <a:solidFill>
                  <a:schemeClr val="tx1"/>
                </a:solidFill>
              </a:rPr>
              <a:t>1961.</a:t>
            </a:r>
            <a:r>
              <a:rPr lang="hr-HR" sz="2800" i="0" dirty="0">
                <a:solidFill>
                  <a:schemeClr val="tx1"/>
                </a:solidFill>
              </a:rPr>
              <a:t> izgrađen </a:t>
            </a:r>
            <a:r>
              <a:rPr lang="hr-HR" sz="2800" b="1" i="0" dirty="0">
                <a:solidFill>
                  <a:schemeClr val="tx1"/>
                </a:solidFill>
              </a:rPr>
              <a:t>Berlinski zid </a:t>
            </a:r>
            <a:endParaRPr lang="hr-HR" sz="2800" b="1" dirty="0">
              <a:solidFill>
                <a:schemeClr val="tx1"/>
              </a:solidFill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5988180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4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26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6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hr-HR" sz="26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Kubanska </a:t>
            </a:r>
            <a:r>
              <a:rPr lang="hr-HR" sz="26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kriza 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2600" b="1" i="0" dirty="0">
                <a:solidFill>
                  <a:schemeClr val="tx1"/>
                </a:solidFill>
              </a:rPr>
              <a:t>1959. u Kubi </a:t>
            </a:r>
            <a:r>
              <a:rPr lang="hr-HR" sz="2600" i="0" dirty="0">
                <a:solidFill>
                  <a:schemeClr val="tx1"/>
                </a:solidFill>
              </a:rPr>
              <a:t>komunistički revolucionari s Fidelom Castrom preuzeli vlast (podupirao ih SSSR)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2600" b="1" i="0" dirty="0">
                <a:solidFill>
                  <a:schemeClr val="tx1"/>
                </a:solidFill>
              </a:rPr>
              <a:t>1961</a:t>
            </a:r>
            <a:r>
              <a:rPr lang="hr-HR" sz="2600" i="0" dirty="0">
                <a:solidFill>
                  <a:schemeClr val="tx1"/>
                </a:solidFill>
              </a:rPr>
              <a:t>. – iskrcavanje izbjeglih pristaša prijašnjeg režima u Zaljevu </a:t>
            </a:r>
            <a:r>
              <a:rPr lang="hr-HR" sz="2600" i="0" dirty="0" smtClean="0">
                <a:solidFill>
                  <a:schemeClr val="tx1"/>
                </a:solidFill>
              </a:rPr>
              <a:t>svinja </a:t>
            </a:r>
            <a:r>
              <a:rPr lang="hr-HR" sz="2600" dirty="0" smtClean="0">
                <a:solidFill>
                  <a:schemeClr val="tx1"/>
                </a:solidFill>
              </a:rPr>
              <a:t>– n</a:t>
            </a:r>
            <a:r>
              <a:rPr lang="hr-HR" sz="2600" i="0" dirty="0" smtClean="0">
                <a:solidFill>
                  <a:schemeClr val="tx1"/>
                </a:solidFill>
              </a:rPr>
              <a:t>euspjeh </a:t>
            </a:r>
            <a:endParaRPr lang="en-US" sz="26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it-IT" sz="2600" i="0" dirty="0" err="1">
                <a:solidFill>
                  <a:schemeClr val="tx1"/>
                </a:solidFill>
              </a:rPr>
              <a:t>Sovjeti</a:t>
            </a:r>
            <a:r>
              <a:rPr lang="it-IT" sz="2600" i="0" dirty="0">
                <a:solidFill>
                  <a:schemeClr val="tx1"/>
                </a:solidFill>
              </a:rPr>
              <a:t> </a:t>
            </a:r>
            <a:r>
              <a:rPr lang="it-IT" sz="2600" i="0" dirty="0" err="1">
                <a:solidFill>
                  <a:schemeClr val="tx1"/>
                </a:solidFill>
              </a:rPr>
              <a:t>instalirali</a:t>
            </a:r>
            <a:r>
              <a:rPr lang="it-IT" sz="2600" i="0" dirty="0">
                <a:solidFill>
                  <a:schemeClr val="tx1"/>
                </a:solidFill>
              </a:rPr>
              <a:t> </a:t>
            </a:r>
            <a:r>
              <a:rPr lang="it-IT" sz="2600" i="0" dirty="0" err="1">
                <a:solidFill>
                  <a:schemeClr val="tx1"/>
                </a:solidFill>
              </a:rPr>
              <a:t>nuklearne</a:t>
            </a:r>
            <a:r>
              <a:rPr lang="it-IT" sz="2600" i="0" dirty="0">
                <a:solidFill>
                  <a:schemeClr val="tx1"/>
                </a:solidFill>
              </a:rPr>
              <a:t> </a:t>
            </a:r>
            <a:r>
              <a:rPr lang="it-IT" sz="2600" i="0" dirty="0" err="1">
                <a:solidFill>
                  <a:schemeClr val="tx1"/>
                </a:solidFill>
              </a:rPr>
              <a:t>rakete</a:t>
            </a:r>
            <a:endParaRPr lang="en-US" sz="2600" u="none" baseline="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2600" b="1" i="0" dirty="0">
                <a:solidFill>
                  <a:schemeClr val="tx1"/>
                </a:solidFill>
              </a:rPr>
              <a:t>1962.</a:t>
            </a:r>
            <a:r>
              <a:rPr lang="hr-HR" sz="2600" i="0" dirty="0">
                <a:solidFill>
                  <a:schemeClr val="tx1"/>
                </a:solidFill>
              </a:rPr>
              <a:t> – Kennedy objavio pomorsku blokadu Kube</a:t>
            </a:r>
            <a:endParaRPr lang="en-US" sz="26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2600" dirty="0">
                <a:solidFill>
                  <a:schemeClr val="tx1"/>
                </a:solidFill>
              </a:rPr>
              <a:t>p</a:t>
            </a:r>
            <a:r>
              <a:rPr lang="hr-HR" sz="2600" i="0" dirty="0">
                <a:solidFill>
                  <a:schemeClr val="tx1"/>
                </a:solidFill>
              </a:rPr>
              <a:t>ostignuti dogovori </a:t>
            </a:r>
            <a:r>
              <a:rPr lang="hr-HR" sz="2600" i="0" dirty="0" smtClean="0">
                <a:solidFill>
                  <a:schemeClr val="tx1"/>
                </a:solidFill>
              </a:rPr>
              <a:t>– Hruščov </a:t>
            </a:r>
            <a:r>
              <a:rPr lang="hr-HR" sz="2600" i="0" dirty="0">
                <a:solidFill>
                  <a:schemeClr val="tx1"/>
                </a:solidFill>
              </a:rPr>
              <a:t>naredio povlačenje sovjetskih projektila iz Kube</a:t>
            </a:r>
            <a:r>
              <a:rPr lang="hr-HR" sz="2600" dirty="0">
                <a:solidFill>
                  <a:schemeClr val="tx1"/>
                </a:solidFill>
              </a:rPr>
              <a:t>, </a:t>
            </a:r>
            <a:r>
              <a:rPr lang="hr-HR" sz="2600" i="0" dirty="0">
                <a:solidFill>
                  <a:schemeClr val="tx1"/>
                </a:solidFill>
              </a:rPr>
              <a:t>Kennedy se obvezao da američka vojska neće izvesti invaziju na otok</a:t>
            </a:r>
            <a:endParaRPr lang="en-US" sz="2600" b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42678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: savinuti kut 4">
            <a:extLst>
              <a:ext uri="{FF2B5EF4-FFF2-40B4-BE49-F238E27FC236}">
                <a16:creationId xmlns:a16="http://schemas.microsoft.com/office/drawing/2014/main" xmlns="" id="{8B7626E5-19F9-4D56-BEA9-B4A61BDE7AD5}"/>
              </a:ext>
            </a:extLst>
          </p:cNvPr>
          <p:cNvSpPr/>
          <p:nvPr/>
        </p:nvSpPr>
        <p:spPr>
          <a:xfrm>
            <a:off x="1065230" y="1970201"/>
            <a:ext cx="9719034" cy="3770722"/>
          </a:xfrm>
          <a:custGeom>
            <a:avLst/>
            <a:gdLst>
              <a:gd name="connsiteX0" fmla="*/ 0 w 9719034"/>
              <a:gd name="connsiteY0" fmla="*/ 0 h 3770722"/>
              <a:gd name="connsiteX1" fmla="*/ 9719034 w 9719034"/>
              <a:gd name="connsiteY1" fmla="*/ 0 h 3770722"/>
              <a:gd name="connsiteX2" fmla="*/ 9719034 w 9719034"/>
              <a:gd name="connsiteY2" fmla="*/ 3142256 h 3770722"/>
              <a:gd name="connsiteX3" fmla="*/ 9090568 w 9719034"/>
              <a:gd name="connsiteY3" fmla="*/ 3770722 h 3770722"/>
              <a:gd name="connsiteX4" fmla="*/ 0 w 9719034"/>
              <a:gd name="connsiteY4" fmla="*/ 3770722 h 3770722"/>
              <a:gd name="connsiteX5" fmla="*/ 0 w 9719034"/>
              <a:gd name="connsiteY5" fmla="*/ 0 h 3770722"/>
              <a:gd name="connsiteX0" fmla="*/ 9090568 w 9719034"/>
              <a:gd name="connsiteY0" fmla="*/ 3770722 h 3770722"/>
              <a:gd name="connsiteX1" fmla="*/ 9216261 w 9719034"/>
              <a:gd name="connsiteY1" fmla="*/ 3267949 h 3770722"/>
              <a:gd name="connsiteX2" fmla="*/ 9719034 w 9719034"/>
              <a:gd name="connsiteY2" fmla="*/ 3142256 h 3770722"/>
              <a:gd name="connsiteX3" fmla="*/ 9090568 w 9719034"/>
              <a:gd name="connsiteY3" fmla="*/ 3770722 h 3770722"/>
              <a:gd name="connsiteX0" fmla="*/ 9090568 w 9719034"/>
              <a:gd name="connsiteY0" fmla="*/ 3770722 h 3770722"/>
              <a:gd name="connsiteX1" fmla="*/ 9216261 w 9719034"/>
              <a:gd name="connsiteY1" fmla="*/ 3267949 h 3770722"/>
              <a:gd name="connsiteX2" fmla="*/ 9719034 w 9719034"/>
              <a:gd name="connsiteY2" fmla="*/ 3142256 h 3770722"/>
              <a:gd name="connsiteX3" fmla="*/ 9090568 w 9719034"/>
              <a:gd name="connsiteY3" fmla="*/ 3770722 h 3770722"/>
              <a:gd name="connsiteX4" fmla="*/ 0 w 9719034"/>
              <a:gd name="connsiteY4" fmla="*/ 3770722 h 3770722"/>
              <a:gd name="connsiteX5" fmla="*/ 0 w 9719034"/>
              <a:gd name="connsiteY5" fmla="*/ 0 h 3770722"/>
              <a:gd name="connsiteX6" fmla="*/ 9719034 w 9719034"/>
              <a:gd name="connsiteY6" fmla="*/ 0 h 3770722"/>
              <a:gd name="connsiteX7" fmla="*/ 9719034 w 9719034"/>
              <a:gd name="connsiteY7" fmla="*/ 3142256 h 377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19034" h="3770722" stroke="0" extrusionOk="0">
                <a:moveTo>
                  <a:pt x="0" y="0"/>
                </a:moveTo>
                <a:cubicBezTo>
                  <a:pt x="2574661" y="-147679"/>
                  <a:pt x="8199641" y="-74658"/>
                  <a:pt x="9719034" y="0"/>
                </a:cubicBezTo>
                <a:cubicBezTo>
                  <a:pt x="9616078" y="600119"/>
                  <a:pt x="9559454" y="1689903"/>
                  <a:pt x="9719034" y="3142256"/>
                </a:cubicBezTo>
                <a:cubicBezTo>
                  <a:pt x="9483398" y="3331444"/>
                  <a:pt x="9223138" y="3728659"/>
                  <a:pt x="9090568" y="3770722"/>
                </a:cubicBezTo>
                <a:cubicBezTo>
                  <a:pt x="7569122" y="3713020"/>
                  <a:pt x="1202500" y="3728030"/>
                  <a:pt x="0" y="3770722"/>
                </a:cubicBezTo>
                <a:cubicBezTo>
                  <a:pt x="10690" y="2450015"/>
                  <a:pt x="94370" y="1500462"/>
                  <a:pt x="0" y="0"/>
                </a:cubicBezTo>
                <a:close/>
              </a:path>
              <a:path w="9719034" h="3770722" fill="darkenLess" stroke="0" extrusionOk="0">
                <a:moveTo>
                  <a:pt x="9090568" y="3770722"/>
                </a:moveTo>
                <a:cubicBezTo>
                  <a:pt x="9111261" y="3643158"/>
                  <a:pt x="9166569" y="3428294"/>
                  <a:pt x="9216261" y="3267949"/>
                </a:cubicBezTo>
                <a:cubicBezTo>
                  <a:pt x="9366807" y="3275154"/>
                  <a:pt x="9468947" y="3156761"/>
                  <a:pt x="9719034" y="3142256"/>
                </a:cubicBezTo>
                <a:cubicBezTo>
                  <a:pt x="9405582" y="3402752"/>
                  <a:pt x="9208097" y="3559716"/>
                  <a:pt x="9090568" y="3770722"/>
                </a:cubicBezTo>
                <a:close/>
              </a:path>
              <a:path w="9719034" h="3770722" fill="none" extrusionOk="0">
                <a:moveTo>
                  <a:pt x="9090568" y="3770722"/>
                </a:moveTo>
                <a:cubicBezTo>
                  <a:pt x="9164080" y="3629039"/>
                  <a:pt x="9203508" y="3401021"/>
                  <a:pt x="9216261" y="3267949"/>
                </a:cubicBezTo>
                <a:cubicBezTo>
                  <a:pt x="9274864" y="3208976"/>
                  <a:pt x="9565206" y="3215204"/>
                  <a:pt x="9719034" y="3142256"/>
                </a:cubicBezTo>
                <a:cubicBezTo>
                  <a:pt x="9665840" y="3269721"/>
                  <a:pt x="9245744" y="3549942"/>
                  <a:pt x="9090568" y="3770722"/>
                </a:cubicBezTo>
                <a:cubicBezTo>
                  <a:pt x="4739936" y="3613872"/>
                  <a:pt x="1745298" y="3775195"/>
                  <a:pt x="0" y="3770722"/>
                </a:cubicBezTo>
                <a:cubicBezTo>
                  <a:pt x="13471" y="3338044"/>
                  <a:pt x="104680" y="1023961"/>
                  <a:pt x="0" y="0"/>
                </a:cubicBezTo>
                <a:cubicBezTo>
                  <a:pt x="2938012" y="88166"/>
                  <a:pt x="5944972" y="-93741"/>
                  <a:pt x="9719034" y="0"/>
                </a:cubicBezTo>
                <a:cubicBezTo>
                  <a:pt x="9677707" y="537756"/>
                  <a:pt x="9807248" y="2186189"/>
                  <a:pt x="9719034" y="3142256"/>
                </a:cubicBezTo>
              </a:path>
              <a:path w="9719034" h="3770722" fill="none" stroke="0" extrusionOk="0">
                <a:moveTo>
                  <a:pt x="9090568" y="3770722"/>
                </a:moveTo>
                <a:cubicBezTo>
                  <a:pt x="9115058" y="3594376"/>
                  <a:pt x="9145935" y="3359774"/>
                  <a:pt x="9216261" y="3267949"/>
                </a:cubicBezTo>
                <a:cubicBezTo>
                  <a:pt x="9382358" y="3186771"/>
                  <a:pt x="9535599" y="3144741"/>
                  <a:pt x="9719034" y="3142256"/>
                </a:cubicBezTo>
                <a:cubicBezTo>
                  <a:pt x="9510041" y="3243915"/>
                  <a:pt x="9148802" y="3633347"/>
                  <a:pt x="9090568" y="3770722"/>
                </a:cubicBezTo>
                <a:cubicBezTo>
                  <a:pt x="6286361" y="3770250"/>
                  <a:pt x="1967464" y="3906203"/>
                  <a:pt x="0" y="3770722"/>
                </a:cubicBezTo>
                <a:cubicBezTo>
                  <a:pt x="159251" y="3246708"/>
                  <a:pt x="144959" y="1569303"/>
                  <a:pt x="0" y="0"/>
                </a:cubicBezTo>
                <a:cubicBezTo>
                  <a:pt x="2544512" y="51222"/>
                  <a:pt x="6502627" y="-11402"/>
                  <a:pt x="9719034" y="0"/>
                </a:cubicBezTo>
                <a:cubicBezTo>
                  <a:pt x="9819185" y="650072"/>
                  <a:pt x="9811730" y="1787177"/>
                  <a:pt x="9719034" y="3142256"/>
                </a:cubicBezTo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278749929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4400" dirty="0">
                <a:solidFill>
                  <a:schemeClr val="tx1"/>
                </a:solidFill>
              </a:rPr>
              <a:t>Podjela Njemačke na </a:t>
            </a:r>
            <a:r>
              <a:rPr lang="hr-HR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okupacijske zone </a:t>
            </a:r>
            <a:r>
              <a:rPr lang="hr-HR" sz="4400" dirty="0">
                <a:solidFill>
                  <a:schemeClr val="tx1"/>
                </a:solidFill>
              </a:rPr>
              <a:t>nakon rata: </a:t>
            </a:r>
            <a:r>
              <a:rPr lang="hr-HR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američku, francusku, britansku i sovjetsku</a:t>
            </a:r>
            <a:r>
              <a:rPr lang="hr-HR" sz="4400" b="1" dirty="0">
                <a:solidFill>
                  <a:srgbClr val="C00000"/>
                </a:solidFill>
              </a:rPr>
              <a:t> </a:t>
            </a:r>
            <a:r>
              <a:rPr lang="hr-HR" sz="4400" dirty="0">
                <a:solidFill>
                  <a:schemeClr val="tx1"/>
                </a:solidFill>
              </a:rPr>
              <a:t>– na jednak način podijeljen je i </a:t>
            </a:r>
            <a:r>
              <a:rPr lang="hr-HR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Berlin</a:t>
            </a:r>
            <a:endParaRPr lang="en-US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3923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4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26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6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hr-HR" sz="26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Vijetnamski </a:t>
            </a:r>
            <a:r>
              <a:rPr lang="hr-HR" sz="26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rat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hr-HR" sz="2600" b="1" i="0" dirty="0">
                <a:solidFill>
                  <a:schemeClr val="tx1"/>
                </a:solidFill>
              </a:rPr>
              <a:t>1954. godine </a:t>
            </a:r>
            <a:r>
              <a:rPr lang="hr-HR" sz="2600" i="0" dirty="0">
                <a:solidFill>
                  <a:schemeClr val="tx1"/>
                </a:solidFill>
              </a:rPr>
              <a:t>– vijetnamski komunisti </a:t>
            </a:r>
            <a:r>
              <a:rPr lang="hr-HR" sz="2600" dirty="0">
                <a:solidFill>
                  <a:schemeClr val="tx1"/>
                </a:solidFill>
              </a:rPr>
              <a:t>na čelu s </a:t>
            </a:r>
            <a:r>
              <a:rPr lang="hr-HR" sz="2600" b="1" dirty="0">
                <a:solidFill>
                  <a:schemeClr val="tx1"/>
                </a:solidFill>
              </a:rPr>
              <a:t>Ho </a:t>
            </a:r>
            <a:r>
              <a:rPr lang="hr-HR" sz="2600" b="1" dirty="0" err="1">
                <a:solidFill>
                  <a:schemeClr val="tx1"/>
                </a:solidFill>
              </a:rPr>
              <a:t>Ši</a:t>
            </a:r>
            <a:r>
              <a:rPr lang="hr-HR" sz="2600" b="1" dirty="0">
                <a:solidFill>
                  <a:schemeClr val="tx1"/>
                </a:solidFill>
              </a:rPr>
              <a:t> Minom </a:t>
            </a:r>
            <a:r>
              <a:rPr lang="hr-HR" sz="2600" i="0" dirty="0">
                <a:solidFill>
                  <a:schemeClr val="tx1"/>
                </a:solidFill>
              </a:rPr>
              <a:t>izborili neovisnost od Francuske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hr-HR" sz="2600" dirty="0">
                <a:solidFill>
                  <a:schemeClr val="tx1"/>
                </a:solidFill>
              </a:rPr>
              <a:t>s</a:t>
            </a:r>
            <a:r>
              <a:rPr lang="hr-HR" sz="2600" i="0" dirty="0">
                <a:solidFill>
                  <a:schemeClr val="tx1"/>
                </a:solidFill>
              </a:rPr>
              <a:t>tvorene četiri države: </a:t>
            </a:r>
            <a:r>
              <a:rPr lang="hr-HR" sz="2600" b="1" i="0" dirty="0">
                <a:solidFill>
                  <a:schemeClr val="tx1"/>
                </a:solidFill>
              </a:rPr>
              <a:t>Sjeverni Vijetnam (komunistički), Južni Vijetnam, Laos i Kambodža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hr-HR" sz="2600" dirty="0">
                <a:solidFill>
                  <a:schemeClr val="tx1"/>
                </a:solidFill>
              </a:rPr>
              <a:t>Sjeverni Vijetnam nastojao proširiti svoju vlast na Južni Vijetnam (borbe između vladinih snaga i </a:t>
            </a:r>
            <a:r>
              <a:rPr lang="hr-HR" sz="2600" dirty="0" err="1">
                <a:solidFill>
                  <a:schemeClr val="tx1"/>
                </a:solidFill>
              </a:rPr>
              <a:t>Vijetkonga</a:t>
            </a:r>
            <a:r>
              <a:rPr lang="hr-HR" sz="2600" dirty="0">
                <a:solidFill>
                  <a:schemeClr val="tx1"/>
                </a:solidFill>
              </a:rPr>
              <a:t>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hr-HR" sz="2600" i="0" dirty="0">
                <a:solidFill>
                  <a:schemeClr val="tx1"/>
                </a:solidFill>
              </a:rPr>
              <a:t>SAD vojno i financijski podupirao Južni Vijetnam – neuspješan višegodišnji angažman američke vojske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hr-HR" sz="2600" b="1" i="0" dirty="0">
                <a:solidFill>
                  <a:schemeClr val="tx1"/>
                </a:solidFill>
              </a:rPr>
              <a:t>1975. godine </a:t>
            </a:r>
            <a:r>
              <a:rPr lang="hr-HR" sz="2600" i="0" dirty="0">
                <a:solidFill>
                  <a:schemeClr val="tx1"/>
                </a:solidFill>
              </a:rPr>
              <a:t>– pobjeda Sjevernog Vijetnama i ujedinjenje pod komunističkom vlašću</a:t>
            </a:r>
            <a:endParaRPr lang="en-US" sz="2600" u="none" baseline="0" dirty="0">
              <a:solidFill>
                <a:schemeClr val="tx1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0" indent="-457200">
              <a:buFontTx/>
              <a:buChar char="-"/>
            </a:pPr>
            <a:endParaRPr lang="hr-HR" sz="2800" dirty="0"/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703707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929F298A-96D2-4C9F-B91C-70BC1E512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1316" y="4533117"/>
            <a:ext cx="1589262" cy="2248293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782F7508-3CF3-46C9-B4B4-7E4A8461D9AB}"/>
              </a:ext>
            </a:extLst>
          </p:cNvPr>
          <p:cNvSpPr/>
          <p:nvPr/>
        </p:nvSpPr>
        <p:spPr>
          <a:xfrm>
            <a:off x="7990673" y="1200736"/>
            <a:ext cx="4009533" cy="3516223"/>
          </a:xfrm>
          <a:custGeom>
            <a:avLst/>
            <a:gdLst>
              <a:gd name="connsiteX0" fmla="*/ 3146601 w 4009533"/>
              <a:gd name="connsiteY0" fmla="*/ 3557855 h 3516223"/>
              <a:gd name="connsiteX1" fmla="*/ 2627297 w 4009533"/>
              <a:gd name="connsiteY1" fmla="*/ 3429311 h 3516223"/>
              <a:gd name="connsiteX2" fmla="*/ 257889 w 4009533"/>
              <a:gd name="connsiteY2" fmla="*/ 2620713 h 3516223"/>
              <a:gd name="connsiteX3" fmla="*/ 1037626 w 4009533"/>
              <a:gd name="connsiteY3" fmla="*/ 218111 h 3516223"/>
              <a:gd name="connsiteX4" fmla="*/ 3502162 w 4009533"/>
              <a:gd name="connsiteY4" fmla="*/ 589113 h 3516223"/>
              <a:gd name="connsiteX5" fmla="*/ 3295841 w 4009533"/>
              <a:gd name="connsiteY5" fmla="*/ 3103109 h 3516223"/>
              <a:gd name="connsiteX6" fmla="*/ 3146601 w 4009533"/>
              <a:gd name="connsiteY6" fmla="*/ 3557855 h 3516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09533" h="3516223" fill="none" extrusionOk="0">
                <a:moveTo>
                  <a:pt x="3146601" y="3557855"/>
                </a:moveTo>
                <a:cubicBezTo>
                  <a:pt x="2991196" y="3518569"/>
                  <a:pt x="2786968" y="3476128"/>
                  <a:pt x="2627297" y="3429311"/>
                </a:cubicBezTo>
                <a:cubicBezTo>
                  <a:pt x="1810807" y="3805389"/>
                  <a:pt x="726340" y="3310465"/>
                  <a:pt x="257889" y="2620713"/>
                </a:cubicBezTo>
                <a:cubicBezTo>
                  <a:pt x="-389992" y="1631088"/>
                  <a:pt x="90387" y="685316"/>
                  <a:pt x="1037626" y="218111"/>
                </a:cubicBezTo>
                <a:cubicBezTo>
                  <a:pt x="1778347" y="-245671"/>
                  <a:pt x="2875873" y="3814"/>
                  <a:pt x="3502162" y="589113"/>
                </a:cubicBezTo>
                <a:cubicBezTo>
                  <a:pt x="4168140" y="1333639"/>
                  <a:pt x="4243374" y="2314132"/>
                  <a:pt x="3295841" y="3103109"/>
                </a:cubicBezTo>
                <a:cubicBezTo>
                  <a:pt x="3251490" y="3255601"/>
                  <a:pt x="3195927" y="3376564"/>
                  <a:pt x="3146601" y="3557855"/>
                </a:cubicBezTo>
                <a:close/>
              </a:path>
              <a:path w="4009533" h="3516223" stroke="0" extrusionOk="0">
                <a:moveTo>
                  <a:pt x="3146601" y="3557855"/>
                </a:moveTo>
                <a:cubicBezTo>
                  <a:pt x="3039349" y="3529155"/>
                  <a:pt x="2774157" y="3480794"/>
                  <a:pt x="2627297" y="3429311"/>
                </a:cubicBezTo>
                <a:cubicBezTo>
                  <a:pt x="1583617" y="3535106"/>
                  <a:pt x="655731" y="3282579"/>
                  <a:pt x="257889" y="2620713"/>
                </a:cubicBezTo>
                <a:cubicBezTo>
                  <a:pt x="-268044" y="1860675"/>
                  <a:pt x="53149" y="615102"/>
                  <a:pt x="1037626" y="218111"/>
                </a:cubicBezTo>
                <a:cubicBezTo>
                  <a:pt x="1716026" y="-176929"/>
                  <a:pt x="2899625" y="78364"/>
                  <a:pt x="3502162" y="589113"/>
                </a:cubicBezTo>
                <a:cubicBezTo>
                  <a:pt x="4241259" y="1536782"/>
                  <a:pt x="4131496" y="2475936"/>
                  <a:pt x="3295841" y="3103109"/>
                </a:cubicBezTo>
                <a:cubicBezTo>
                  <a:pt x="3230541" y="3332038"/>
                  <a:pt x="3193210" y="3448314"/>
                  <a:pt x="3146601" y="3557855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28478"/>
                      <a:gd name="adj2" fmla="val 511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  <a:ea typeface="Calibri" panose="020F0502020204030204" pitchFamily="34" charset="0"/>
              </a:rPr>
              <a:t>U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z pomoć udžbenika, riješi zadatak 1. u radnoj bilježnici (RB/str. 97).</a:t>
            </a: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Slika 5" descr="Slika na kojoj se prikazuje karta&#10;&#10;Opis je automatski generiran">
            <a:extLst>
              <a:ext uri="{FF2B5EF4-FFF2-40B4-BE49-F238E27FC236}">
                <a16:creationId xmlns:a16="http://schemas.microsoft.com/office/drawing/2014/main" xmlns="" id="{4CD572F9-41E3-49C7-8D96-6B6DDA90A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94" y="1251933"/>
            <a:ext cx="7164370" cy="552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5553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ED0F9A19-E3B5-4CDC-A262-A80339F99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360" y="1178351"/>
            <a:ext cx="7353669" cy="5558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utnik: nakošeni 6">
            <a:extLst>
              <a:ext uri="{FF2B5EF4-FFF2-40B4-BE49-F238E27FC236}">
                <a16:creationId xmlns:a16="http://schemas.microsoft.com/office/drawing/2014/main" xmlns="" id="{0463AC09-2CDD-43B7-86F8-A66BA755C136}"/>
              </a:ext>
            </a:extLst>
          </p:cNvPr>
          <p:cNvSpPr/>
          <p:nvPr/>
        </p:nvSpPr>
        <p:spPr>
          <a:xfrm>
            <a:off x="7805392" y="4181927"/>
            <a:ext cx="3978113" cy="2441798"/>
          </a:xfrm>
          <a:custGeom>
            <a:avLst/>
            <a:gdLst>
              <a:gd name="connsiteX0" fmla="*/ 305225 w 3978113"/>
              <a:gd name="connsiteY0" fmla="*/ 305225 h 2441798"/>
              <a:gd name="connsiteX1" fmla="*/ 911404 w 3978113"/>
              <a:gd name="connsiteY1" fmla="*/ 305225 h 2441798"/>
              <a:gd name="connsiteX2" fmla="*/ 1551260 w 3978113"/>
              <a:gd name="connsiteY2" fmla="*/ 305225 h 2441798"/>
              <a:gd name="connsiteX3" fmla="*/ 2224793 w 3978113"/>
              <a:gd name="connsiteY3" fmla="*/ 305225 h 2441798"/>
              <a:gd name="connsiteX4" fmla="*/ 2797296 w 3978113"/>
              <a:gd name="connsiteY4" fmla="*/ 305225 h 2441798"/>
              <a:gd name="connsiteX5" fmla="*/ 3672888 w 3978113"/>
              <a:gd name="connsiteY5" fmla="*/ 305225 h 2441798"/>
              <a:gd name="connsiteX6" fmla="*/ 3672888 w 3978113"/>
              <a:gd name="connsiteY6" fmla="*/ 952301 h 2441798"/>
              <a:gd name="connsiteX7" fmla="*/ 3672888 w 3978113"/>
              <a:gd name="connsiteY7" fmla="*/ 1507810 h 2441798"/>
              <a:gd name="connsiteX8" fmla="*/ 3672888 w 3978113"/>
              <a:gd name="connsiteY8" fmla="*/ 2136573 h 2441798"/>
              <a:gd name="connsiteX9" fmla="*/ 2999355 w 3978113"/>
              <a:gd name="connsiteY9" fmla="*/ 2136573 h 2441798"/>
              <a:gd name="connsiteX10" fmla="*/ 2393176 w 3978113"/>
              <a:gd name="connsiteY10" fmla="*/ 2136573 h 2441798"/>
              <a:gd name="connsiteX11" fmla="*/ 1753320 w 3978113"/>
              <a:gd name="connsiteY11" fmla="*/ 2136573 h 2441798"/>
              <a:gd name="connsiteX12" fmla="*/ 1147141 w 3978113"/>
              <a:gd name="connsiteY12" fmla="*/ 2136573 h 2441798"/>
              <a:gd name="connsiteX13" fmla="*/ 305225 w 3978113"/>
              <a:gd name="connsiteY13" fmla="*/ 2136573 h 2441798"/>
              <a:gd name="connsiteX14" fmla="*/ 305225 w 3978113"/>
              <a:gd name="connsiteY14" fmla="*/ 1581064 h 2441798"/>
              <a:gd name="connsiteX15" fmla="*/ 305225 w 3978113"/>
              <a:gd name="connsiteY15" fmla="*/ 1025555 h 2441798"/>
              <a:gd name="connsiteX16" fmla="*/ 305225 w 3978113"/>
              <a:gd name="connsiteY16" fmla="*/ 305225 h 2441798"/>
              <a:gd name="connsiteX0" fmla="*/ 0 w 3978113"/>
              <a:gd name="connsiteY0" fmla="*/ 0 h 2441798"/>
              <a:gd name="connsiteX1" fmla="*/ 623238 w 3978113"/>
              <a:gd name="connsiteY1" fmla="*/ 0 h 2441798"/>
              <a:gd name="connsiteX2" fmla="*/ 1246475 w 3978113"/>
              <a:gd name="connsiteY2" fmla="*/ 0 h 2441798"/>
              <a:gd name="connsiteX3" fmla="*/ 1989056 w 3978113"/>
              <a:gd name="connsiteY3" fmla="*/ 0 h 2441798"/>
              <a:gd name="connsiteX4" fmla="*/ 2612294 w 3978113"/>
              <a:gd name="connsiteY4" fmla="*/ 0 h 2441798"/>
              <a:gd name="connsiteX5" fmla="*/ 3354875 w 3978113"/>
              <a:gd name="connsiteY5" fmla="*/ 0 h 2441798"/>
              <a:gd name="connsiteX6" fmla="*/ 3978113 w 3978113"/>
              <a:gd name="connsiteY6" fmla="*/ 0 h 2441798"/>
              <a:gd name="connsiteX7" fmla="*/ 3672888 w 3978113"/>
              <a:gd name="connsiteY7" fmla="*/ 305225 h 2441798"/>
              <a:gd name="connsiteX8" fmla="*/ 2999355 w 3978113"/>
              <a:gd name="connsiteY8" fmla="*/ 305225 h 2441798"/>
              <a:gd name="connsiteX9" fmla="*/ 2325823 w 3978113"/>
              <a:gd name="connsiteY9" fmla="*/ 305225 h 2441798"/>
              <a:gd name="connsiteX10" fmla="*/ 1719643 w 3978113"/>
              <a:gd name="connsiteY10" fmla="*/ 305225 h 2441798"/>
              <a:gd name="connsiteX11" fmla="*/ 1046111 w 3978113"/>
              <a:gd name="connsiteY11" fmla="*/ 305225 h 2441798"/>
              <a:gd name="connsiteX12" fmla="*/ 305225 w 3978113"/>
              <a:gd name="connsiteY12" fmla="*/ 305225 h 2441798"/>
              <a:gd name="connsiteX13" fmla="*/ 0 w 3978113"/>
              <a:gd name="connsiteY13" fmla="*/ 0 h 2441798"/>
              <a:gd name="connsiteX0" fmla="*/ 0 w 3978113"/>
              <a:gd name="connsiteY0" fmla="*/ 2441798 h 2441798"/>
              <a:gd name="connsiteX1" fmla="*/ 305225 w 3978113"/>
              <a:gd name="connsiteY1" fmla="*/ 2136573 h 2441798"/>
              <a:gd name="connsiteX2" fmla="*/ 1012434 w 3978113"/>
              <a:gd name="connsiteY2" fmla="*/ 2136573 h 2441798"/>
              <a:gd name="connsiteX3" fmla="*/ 1719643 w 3978113"/>
              <a:gd name="connsiteY3" fmla="*/ 2136573 h 2441798"/>
              <a:gd name="connsiteX4" fmla="*/ 2393176 w 3978113"/>
              <a:gd name="connsiteY4" fmla="*/ 2136573 h 2441798"/>
              <a:gd name="connsiteX5" fmla="*/ 3033032 w 3978113"/>
              <a:gd name="connsiteY5" fmla="*/ 2136573 h 2441798"/>
              <a:gd name="connsiteX6" fmla="*/ 3672888 w 3978113"/>
              <a:gd name="connsiteY6" fmla="*/ 2136573 h 2441798"/>
              <a:gd name="connsiteX7" fmla="*/ 3978113 w 3978113"/>
              <a:gd name="connsiteY7" fmla="*/ 2441798 h 2441798"/>
              <a:gd name="connsiteX8" fmla="*/ 3275313 w 3978113"/>
              <a:gd name="connsiteY8" fmla="*/ 2441798 h 2441798"/>
              <a:gd name="connsiteX9" fmla="*/ 2612294 w 3978113"/>
              <a:gd name="connsiteY9" fmla="*/ 2441798 h 2441798"/>
              <a:gd name="connsiteX10" fmla="*/ 1909494 w 3978113"/>
              <a:gd name="connsiteY10" fmla="*/ 2441798 h 2441798"/>
              <a:gd name="connsiteX11" fmla="*/ 1365819 w 3978113"/>
              <a:gd name="connsiteY11" fmla="*/ 2441798 h 2441798"/>
              <a:gd name="connsiteX12" fmla="*/ 822143 w 3978113"/>
              <a:gd name="connsiteY12" fmla="*/ 2441798 h 2441798"/>
              <a:gd name="connsiteX13" fmla="*/ 0 w 3978113"/>
              <a:gd name="connsiteY13" fmla="*/ 2441798 h 2441798"/>
              <a:gd name="connsiteX0" fmla="*/ 0 w 3978113"/>
              <a:gd name="connsiteY0" fmla="*/ 0 h 2441798"/>
              <a:gd name="connsiteX1" fmla="*/ 305225 w 3978113"/>
              <a:gd name="connsiteY1" fmla="*/ 305225 h 2441798"/>
              <a:gd name="connsiteX2" fmla="*/ 305225 w 3978113"/>
              <a:gd name="connsiteY2" fmla="*/ 915674 h 2441798"/>
              <a:gd name="connsiteX3" fmla="*/ 305225 w 3978113"/>
              <a:gd name="connsiteY3" fmla="*/ 1489497 h 2441798"/>
              <a:gd name="connsiteX4" fmla="*/ 305225 w 3978113"/>
              <a:gd name="connsiteY4" fmla="*/ 2136573 h 2441798"/>
              <a:gd name="connsiteX5" fmla="*/ 0 w 3978113"/>
              <a:gd name="connsiteY5" fmla="*/ 2441798 h 2441798"/>
              <a:gd name="connsiteX6" fmla="*/ 0 w 3978113"/>
              <a:gd name="connsiteY6" fmla="*/ 1880184 h 2441798"/>
              <a:gd name="connsiteX7" fmla="*/ 0 w 3978113"/>
              <a:gd name="connsiteY7" fmla="*/ 1220899 h 2441798"/>
              <a:gd name="connsiteX8" fmla="*/ 0 w 3978113"/>
              <a:gd name="connsiteY8" fmla="*/ 561614 h 2441798"/>
              <a:gd name="connsiteX9" fmla="*/ 0 w 3978113"/>
              <a:gd name="connsiteY9" fmla="*/ 0 h 2441798"/>
              <a:gd name="connsiteX0" fmla="*/ 3978113 w 3978113"/>
              <a:gd name="connsiteY0" fmla="*/ 0 h 2441798"/>
              <a:gd name="connsiteX1" fmla="*/ 3978113 w 3978113"/>
              <a:gd name="connsiteY1" fmla="*/ 610450 h 2441798"/>
              <a:gd name="connsiteX2" fmla="*/ 3978113 w 3978113"/>
              <a:gd name="connsiteY2" fmla="*/ 1220899 h 2441798"/>
              <a:gd name="connsiteX3" fmla="*/ 3978113 w 3978113"/>
              <a:gd name="connsiteY3" fmla="*/ 1831349 h 2441798"/>
              <a:gd name="connsiteX4" fmla="*/ 3978113 w 3978113"/>
              <a:gd name="connsiteY4" fmla="*/ 2441798 h 2441798"/>
              <a:gd name="connsiteX5" fmla="*/ 3672888 w 3978113"/>
              <a:gd name="connsiteY5" fmla="*/ 2136573 h 2441798"/>
              <a:gd name="connsiteX6" fmla="*/ 3672888 w 3978113"/>
              <a:gd name="connsiteY6" fmla="*/ 1489497 h 2441798"/>
              <a:gd name="connsiteX7" fmla="*/ 3672888 w 3978113"/>
              <a:gd name="connsiteY7" fmla="*/ 879047 h 2441798"/>
              <a:gd name="connsiteX8" fmla="*/ 3672888 w 3978113"/>
              <a:gd name="connsiteY8" fmla="*/ 305225 h 2441798"/>
              <a:gd name="connsiteX9" fmla="*/ 3978113 w 3978113"/>
              <a:gd name="connsiteY9" fmla="*/ 0 h 2441798"/>
              <a:gd name="connsiteX0" fmla="*/ 0 w 3978113"/>
              <a:gd name="connsiteY0" fmla="*/ 0 h 2441798"/>
              <a:gd name="connsiteX1" fmla="*/ 742581 w 3978113"/>
              <a:gd name="connsiteY1" fmla="*/ 0 h 2441798"/>
              <a:gd name="connsiteX2" fmla="*/ 1485162 w 3978113"/>
              <a:gd name="connsiteY2" fmla="*/ 0 h 2441798"/>
              <a:gd name="connsiteX3" fmla="*/ 2187962 w 3978113"/>
              <a:gd name="connsiteY3" fmla="*/ 0 h 2441798"/>
              <a:gd name="connsiteX4" fmla="*/ 2731638 w 3978113"/>
              <a:gd name="connsiteY4" fmla="*/ 0 h 2441798"/>
              <a:gd name="connsiteX5" fmla="*/ 3394656 w 3978113"/>
              <a:gd name="connsiteY5" fmla="*/ 0 h 2441798"/>
              <a:gd name="connsiteX6" fmla="*/ 3978113 w 3978113"/>
              <a:gd name="connsiteY6" fmla="*/ 0 h 2441798"/>
              <a:gd name="connsiteX7" fmla="*/ 3978113 w 3978113"/>
              <a:gd name="connsiteY7" fmla="*/ 610450 h 2441798"/>
              <a:gd name="connsiteX8" fmla="*/ 3978113 w 3978113"/>
              <a:gd name="connsiteY8" fmla="*/ 1196481 h 2441798"/>
              <a:gd name="connsiteX9" fmla="*/ 3978113 w 3978113"/>
              <a:gd name="connsiteY9" fmla="*/ 1733677 h 2441798"/>
              <a:gd name="connsiteX10" fmla="*/ 3978113 w 3978113"/>
              <a:gd name="connsiteY10" fmla="*/ 2441798 h 2441798"/>
              <a:gd name="connsiteX11" fmla="*/ 3394656 w 3978113"/>
              <a:gd name="connsiteY11" fmla="*/ 2441798 h 2441798"/>
              <a:gd name="connsiteX12" fmla="*/ 2811200 w 3978113"/>
              <a:gd name="connsiteY12" fmla="*/ 2441798 h 2441798"/>
              <a:gd name="connsiteX13" fmla="*/ 2267524 w 3978113"/>
              <a:gd name="connsiteY13" fmla="*/ 2441798 h 2441798"/>
              <a:gd name="connsiteX14" fmla="*/ 1524943 w 3978113"/>
              <a:gd name="connsiteY14" fmla="*/ 2441798 h 2441798"/>
              <a:gd name="connsiteX15" fmla="*/ 822143 w 3978113"/>
              <a:gd name="connsiteY15" fmla="*/ 2441798 h 2441798"/>
              <a:gd name="connsiteX16" fmla="*/ 0 w 3978113"/>
              <a:gd name="connsiteY16" fmla="*/ 2441798 h 2441798"/>
              <a:gd name="connsiteX17" fmla="*/ 0 w 3978113"/>
              <a:gd name="connsiteY17" fmla="*/ 1831349 h 2441798"/>
              <a:gd name="connsiteX18" fmla="*/ 0 w 3978113"/>
              <a:gd name="connsiteY18" fmla="*/ 1269735 h 2441798"/>
              <a:gd name="connsiteX19" fmla="*/ 0 w 3978113"/>
              <a:gd name="connsiteY19" fmla="*/ 634867 h 2441798"/>
              <a:gd name="connsiteX20" fmla="*/ 0 w 3978113"/>
              <a:gd name="connsiteY20" fmla="*/ 0 h 2441798"/>
              <a:gd name="connsiteX21" fmla="*/ 305225 w 3978113"/>
              <a:gd name="connsiteY21" fmla="*/ 305225 h 2441798"/>
              <a:gd name="connsiteX22" fmla="*/ 978758 w 3978113"/>
              <a:gd name="connsiteY22" fmla="*/ 305225 h 2441798"/>
              <a:gd name="connsiteX23" fmla="*/ 1652290 w 3978113"/>
              <a:gd name="connsiteY23" fmla="*/ 305225 h 2441798"/>
              <a:gd name="connsiteX24" fmla="*/ 2325823 w 3978113"/>
              <a:gd name="connsiteY24" fmla="*/ 305225 h 2441798"/>
              <a:gd name="connsiteX25" fmla="*/ 2932002 w 3978113"/>
              <a:gd name="connsiteY25" fmla="*/ 305225 h 2441798"/>
              <a:gd name="connsiteX26" fmla="*/ 3672888 w 3978113"/>
              <a:gd name="connsiteY26" fmla="*/ 305225 h 2441798"/>
              <a:gd name="connsiteX27" fmla="*/ 3672888 w 3978113"/>
              <a:gd name="connsiteY27" fmla="*/ 897361 h 2441798"/>
              <a:gd name="connsiteX28" fmla="*/ 3672888 w 3978113"/>
              <a:gd name="connsiteY28" fmla="*/ 1452870 h 2441798"/>
              <a:gd name="connsiteX29" fmla="*/ 3672888 w 3978113"/>
              <a:gd name="connsiteY29" fmla="*/ 2136573 h 2441798"/>
              <a:gd name="connsiteX30" fmla="*/ 2965679 w 3978113"/>
              <a:gd name="connsiteY30" fmla="*/ 2136573 h 2441798"/>
              <a:gd name="connsiteX31" fmla="*/ 2292146 w 3978113"/>
              <a:gd name="connsiteY31" fmla="*/ 2136573 h 2441798"/>
              <a:gd name="connsiteX32" fmla="*/ 1685967 w 3978113"/>
              <a:gd name="connsiteY32" fmla="*/ 2136573 h 2441798"/>
              <a:gd name="connsiteX33" fmla="*/ 1046111 w 3978113"/>
              <a:gd name="connsiteY33" fmla="*/ 2136573 h 2441798"/>
              <a:gd name="connsiteX34" fmla="*/ 305225 w 3978113"/>
              <a:gd name="connsiteY34" fmla="*/ 2136573 h 2441798"/>
              <a:gd name="connsiteX35" fmla="*/ 305225 w 3978113"/>
              <a:gd name="connsiteY35" fmla="*/ 1581064 h 2441798"/>
              <a:gd name="connsiteX36" fmla="*/ 305225 w 3978113"/>
              <a:gd name="connsiteY36" fmla="*/ 970615 h 2441798"/>
              <a:gd name="connsiteX37" fmla="*/ 305225 w 3978113"/>
              <a:gd name="connsiteY37" fmla="*/ 305225 h 2441798"/>
              <a:gd name="connsiteX38" fmla="*/ 0 w 3978113"/>
              <a:gd name="connsiteY38" fmla="*/ 0 h 2441798"/>
              <a:gd name="connsiteX39" fmla="*/ 305225 w 3978113"/>
              <a:gd name="connsiteY39" fmla="*/ 305225 h 2441798"/>
              <a:gd name="connsiteX40" fmla="*/ 0 w 3978113"/>
              <a:gd name="connsiteY40" fmla="*/ 2441798 h 2441798"/>
              <a:gd name="connsiteX41" fmla="*/ 305225 w 3978113"/>
              <a:gd name="connsiteY41" fmla="*/ 2136573 h 2441798"/>
              <a:gd name="connsiteX42" fmla="*/ 3978113 w 3978113"/>
              <a:gd name="connsiteY42" fmla="*/ 0 h 2441798"/>
              <a:gd name="connsiteX43" fmla="*/ 3672888 w 3978113"/>
              <a:gd name="connsiteY43" fmla="*/ 305225 h 2441798"/>
              <a:gd name="connsiteX44" fmla="*/ 3978113 w 3978113"/>
              <a:gd name="connsiteY44" fmla="*/ 2441798 h 2441798"/>
              <a:gd name="connsiteX45" fmla="*/ 3672888 w 3978113"/>
              <a:gd name="connsiteY45" fmla="*/ 2136573 h 244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978113" h="2441798" stroke="0" extrusionOk="0">
                <a:moveTo>
                  <a:pt x="305225" y="305225"/>
                </a:moveTo>
                <a:cubicBezTo>
                  <a:pt x="529812" y="286587"/>
                  <a:pt x="690489" y="310680"/>
                  <a:pt x="911404" y="305225"/>
                </a:cubicBezTo>
                <a:cubicBezTo>
                  <a:pt x="1132319" y="299770"/>
                  <a:pt x="1276090" y="289925"/>
                  <a:pt x="1551260" y="305225"/>
                </a:cubicBezTo>
                <a:cubicBezTo>
                  <a:pt x="1826430" y="320525"/>
                  <a:pt x="2009917" y="337730"/>
                  <a:pt x="2224793" y="305225"/>
                </a:cubicBezTo>
                <a:cubicBezTo>
                  <a:pt x="2439669" y="272720"/>
                  <a:pt x="2670441" y="290689"/>
                  <a:pt x="2797296" y="305225"/>
                </a:cubicBezTo>
                <a:cubicBezTo>
                  <a:pt x="2924151" y="319761"/>
                  <a:pt x="3487576" y="318850"/>
                  <a:pt x="3672888" y="305225"/>
                </a:cubicBezTo>
                <a:cubicBezTo>
                  <a:pt x="3656421" y="472457"/>
                  <a:pt x="3692945" y="761887"/>
                  <a:pt x="3672888" y="952301"/>
                </a:cubicBezTo>
                <a:cubicBezTo>
                  <a:pt x="3652831" y="1142715"/>
                  <a:pt x="3678809" y="1365490"/>
                  <a:pt x="3672888" y="1507810"/>
                </a:cubicBezTo>
                <a:cubicBezTo>
                  <a:pt x="3666967" y="1650130"/>
                  <a:pt x="3653913" y="1909046"/>
                  <a:pt x="3672888" y="2136573"/>
                </a:cubicBezTo>
                <a:cubicBezTo>
                  <a:pt x="3382107" y="2118332"/>
                  <a:pt x="3218847" y="2104361"/>
                  <a:pt x="2999355" y="2136573"/>
                </a:cubicBezTo>
                <a:cubicBezTo>
                  <a:pt x="2779863" y="2168785"/>
                  <a:pt x="2592098" y="2122929"/>
                  <a:pt x="2393176" y="2136573"/>
                </a:cubicBezTo>
                <a:cubicBezTo>
                  <a:pt x="2194254" y="2150217"/>
                  <a:pt x="1927507" y="2137236"/>
                  <a:pt x="1753320" y="2136573"/>
                </a:cubicBezTo>
                <a:cubicBezTo>
                  <a:pt x="1579133" y="2135910"/>
                  <a:pt x="1314850" y="2113455"/>
                  <a:pt x="1147141" y="2136573"/>
                </a:cubicBezTo>
                <a:cubicBezTo>
                  <a:pt x="979432" y="2159691"/>
                  <a:pt x="525556" y="2178049"/>
                  <a:pt x="305225" y="2136573"/>
                </a:cubicBezTo>
                <a:cubicBezTo>
                  <a:pt x="327812" y="1895631"/>
                  <a:pt x="301136" y="1762819"/>
                  <a:pt x="305225" y="1581064"/>
                </a:cubicBezTo>
                <a:cubicBezTo>
                  <a:pt x="309314" y="1399309"/>
                  <a:pt x="284738" y="1199100"/>
                  <a:pt x="305225" y="1025555"/>
                </a:cubicBezTo>
                <a:cubicBezTo>
                  <a:pt x="325712" y="852010"/>
                  <a:pt x="293742" y="515650"/>
                  <a:pt x="305225" y="305225"/>
                </a:cubicBezTo>
                <a:close/>
              </a:path>
              <a:path w="3978113" h="2441798" fill="lightenLess" stroke="0" extrusionOk="0">
                <a:moveTo>
                  <a:pt x="0" y="0"/>
                </a:moveTo>
                <a:cubicBezTo>
                  <a:pt x="257015" y="22273"/>
                  <a:pt x="356102" y="-28052"/>
                  <a:pt x="623238" y="0"/>
                </a:cubicBezTo>
                <a:cubicBezTo>
                  <a:pt x="890374" y="28052"/>
                  <a:pt x="1062316" y="25713"/>
                  <a:pt x="1246475" y="0"/>
                </a:cubicBezTo>
                <a:cubicBezTo>
                  <a:pt x="1430634" y="-25713"/>
                  <a:pt x="1678180" y="133"/>
                  <a:pt x="1989056" y="0"/>
                </a:cubicBezTo>
                <a:cubicBezTo>
                  <a:pt x="2299932" y="-133"/>
                  <a:pt x="2402137" y="-14245"/>
                  <a:pt x="2612294" y="0"/>
                </a:cubicBezTo>
                <a:cubicBezTo>
                  <a:pt x="2822451" y="14245"/>
                  <a:pt x="3043408" y="-3953"/>
                  <a:pt x="3354875" y="0"/>
                </a:cubicBezTo>
                <a:cubicBezTo>
                  <a:pt x="3666342" y="3953"/>
                  <a:pt x="3678592" y="-28190"/>
                  <a:pt x="3978113" y="0"/>
                </a:cubicBezTo>
                <a:cubicBezTo>
                  <a:pt x="3843495" y="165080"/>
                  <a:pt x="3817856" y="189838"/>
                  <a:pt x="3672888" y="305225"/>
                </a:cubicBezTo>
                <a:cubicBezTo>
                  <a:pt x="3411463" y="311653"/>
                  <a:pt x="3311308" y="278756"/>
                  <a:pt x="2999355" y="305225"/>
                </a:cubicBezTo>
                <a:cubicBezTo>
                  <a:pt x="2687402" y="331694"/>
                  <a:pt x="2495687" y="310576"/>
                  <a:pt x="2325823" y="305225"/>
                </a:cubicBezTo>
                <a:cubicBezTo>
                  <a:pt x="2155959" y="299874"/>
                  <a:pt x="1898742" y="306612"/>
                  <a:pt x="1719643" y="305225"/>
                </a:cubicBezTo>
                <a:cubicBezTo>
                  <a:pt x="1540544" y="303838"/>
                  <a:pt x="1349378" y="314591"/>
                  <a:pt x="1046111" y="305225"/>
                </a:cubicBezTo>
                <a:cubicBezTo>
                  <a:pt x="742844" y="295859"/>
                  <a:pt x="523820" y="338224"/>
                  <a:pt x="305225" y="305225"/>
                </a:cubicBezTo>
                <a:cubicBezTo>
                  <a:pt x="191721" y="212207"/>
                  <a:pt x="110381" y="119520"/>
                  <a:pt x="0" y="0"/>
                </a:cubicBezTo>
                <a:close/>
              </a:path>
              <a:path w="3978113" h="2441798" fill="darkenLess" stroke="0" extrusionOk="0">
                <a:moveTo>
                  <a:pt x="0" y="2441798"/>
                </a:moveTo>
                <a:cubicBezTo>
                  <a:pt x="84456" y="2381180"/>
                  <a:pt x="178164" y="2249624"/>
                  <a:pt x="305225" y="2136573"/>
                </a:cubicBezTo>
                <a:cubicBezTo>
                  <a:pt x="524561" y="2120596"/>
                  <a:pt x="836605" y="2138500"/>
                  <a:pt x="1012434" y="2136573"/>
                </a:cubicBezTo>
                <a:cubicBezTo>
                  <a:pt x="1188263" y="2134646"/>
                  <a:pt x="1462788" y="2169896"/>
                  <a:pt x="1719643" y="2136573"/>
                </a:cubicBezTo>
                <a:cubicBezTo>
                  <a:pt x="1976498" y="2103250"/>
                  <a:pt x="2108446" y="2127893"/>
                  <a:pt x="2393176" y="2136573"/>
                </a:cubicBezTo>
                <a:cubicBezTo>
                  <a:pt x="2677906" y="2145253"/>
                  <a:pt x="2779484" y="2108151"/>
                  <a:pt x="3033032" y="2136573"/>
                </a:cubicBezTo>
                <a:cubicBezTo>
                  <a:pt x="3286580" y="2164995"/>
                  <a:pt x="3455870" y="2137397"/>
                  <a:pt x="3672888" y="2136573"/>
                </a:cubicBezTo>
                <a:cubicBezTo>
                  <a:pt x="3791981" y="2239181"/>
                  <a:pt x="3902608" y="2351146"/>
                  <a:pt x="3978113" y="2441798"/>
                </a:cubicBezTo>
                <a:cubicBezTo>
                  <a:pt x="3679522" y="2410990"/>
                  <a:pt x="3469702" y="2421668"/>
                  <a:pt x="3275313" y="2441798"/>
                </a:cubicBezTo>
                <a:cubicBezTo>
                  <a:pt x="3080924" y="2461928"/>
                  <a:pt x="2927127" y="2408848"/>
                  <a:pt x="2612294" y="2441798"/>
                </a:cubicBezTo>
                <a:cubicBezTo>
                  <a:pt x="2297461" y="2474748"/>
                  <a:pt x="2207211" y="2461869"/>
                  <a:pt x="1909494" y="2441798"/>
                </a:cubicBezTo>
                <a:cubicBezTo>
                  <a:pt x="1611777" y="2421727"/>
                  <a:pt x="1496685" y="2443560"/>
                  <a:pt x="1365819" y="2441798"/>
                </a:cubicBezTo>
                <a:cubicBezTo>
                  <a:pt x="1234954" y="2440036"/>
                  <a:pt x="1028484" y="2415380"/>
                  <a:pt x="822143" y="2441798"/>
                </a:cubicBezTo>
                <a:cubicBezTo>
                  <a:pt x="615802" y="2468216"/>
                  <a:pt x="395303" y="2466799"/>
                  <a:pt x="0" y="2441798"/>
                </a:cubicBezTo>
                <a:close/>
              </a:path>
              <a:path w="3978113" h="2441798" fill="lighten" stroke="0" extrusionOk="0">
                <a:moveTo>
                  <a:pt x="0" y="0"/>
                </a:moveTo>
                <a:cubicBezTo>
                  <a:pt x="60844" y="91253"/>
                  <a:pt x="224910" y="238092"/>
                  <a:pt x="305225" y="305225"/>
                </a:cubicBezTo>
                <a:cubicBezTo>
                  <a:pt x="306350" y="464624"/>
                  <a:pt x="296576" y="740881"/>
                  <a:pt x="305225" y="915674"/>
                </a:cubicBezTo>
                <a:cubicBezTo>
                  <a:pt x="313874" y="1090467"/>
                  <a:pt x="276593" y="1358439"/>
                  <a:pt x="305225" y="1489497"/>
                </a:cubicBezTo>
                <a:cubicBezTo>
                  <a:pt x="333857" y="1620555"/>
                  <a:pt x="292172" y="1927222"/>
                  <a:pt x="305225" y="2136573"/>
                </a:cubicBezTo>
                <a:cubicBezTo>
                  <a:pt x="167125" y="2248859"/>
                  <a:pt x="126921" y="2290236"/>
                  <a:pt x="0" y="2441798"/>
                </a:cubicBezTo>
                <a:cubicBezTo>
                  <a:pt x="-23277" y="2168167"/>
                  <a:pt x="17569" y="2066815"/>
                  <a:pt x="0" y="1880184"/>
                </a:cubicBezTo>
                <a:cubicBezTo>
                  <a:pt x="-17569" y="1693553"/>
                  <a:pt x="-31426" y="1527339"/>
                  <a:pt x="0" y="1220899"/>
                </a:cubicBezTo>
                <a:cubicBezTo>
                  <a:pt x="31426" y="914460"/>
                  <a:pt x="-15366" y="877487"/>
                  <a:pt x="0" y="561614"/>
                </a:cubicBezTo>
                <a:cubicBezTo>
                  <a:pt x="15366" y="245742"/>
                  <a:pt x="-26741" y="127372"/>
                  <a:pt x="0" y="0"/>
                </a:cubicBezTo>
                <a:close/>
              </a:path>
              <a:path w="3978113" h="2441798" fill="darken" stroke="0" extrusionOk="0">
                <a:moveTo>
                  <a:pt x="3978113" y="0"/>
                </a:moveTo>
                <a:cubicBezTo>
                  <a:pt x="3979708" y="156045"/>
                  <a:pt x="3955285" y="432200"/>
                  <a:pt x="3978113" y="610450"/>
                </a:cubicBezTo>
                <a:cubicBezTo>
                  <a:pt x="4000942" y="788700"/>
                  <a:pt x="3999899" y="925582"/>
                  <a:pt x="3978113" y="1220899"/>
                </a:cubicBezTo>
                <a:cubicBezTo>
                  <a:pt x="3956327" y="1516216"/>
                  <a:pt x="3997249" y="1638482"/>
                  <a:pt x="3978113" y="1831349"/>
                </a:cubicBezTo>
                <a:cubicBezTo>
                  <a:pt x="3958978" y="2024216"/>
                  <a:pt x="3949503" y="2310495"/>
                  <a:pt x="3978113" y="2441798"/>
                </a:cubicBezTo>
                <a:cubicBezTo>
                  <a:pt x="3864954" y="2298304"/>
                  <a:pt x="3762074" y="2213071"/>
                  <a:pt x="3672888" y="2136573"/>
                </a:cubicBezTo>
                <a:cubicBezTo>
                  <a:pt x="3658272" y="1885179"/>
                  <a:pt x="3650428" y="1744039"/>
                  <a:pt x="3672888" y="1489497"/>
                </a:cubicBezTo>
                <a:cubicBezTo>
                  <a:pt x="3695348" y="1234955"/>
                  <a:pt x="3678717" y="1077196"/>
                  <a:pt x="3672888" y="879047"/>
                </a:cubicBezTo>
                <a:cubicBezTo>
                  <a:pt x="3667060" y="680898"/>
                  <a:pt x="3670151" y="435899"/>
                  <a:pt x="3672888" y="305225"/>
                </a:cubicBezTo>
                <a:cubicBezTo>
                  <a:pt x="3736074" y="233862"/>
                  <a:pt x="3888970" y="59836"/>
                  <a:pt x="3978113" y="0"/>
                </a:cubicBezTo>
                <a:close/>
              </a:path>
              <a:path w="3978113" h="2441798" fill="none" extrusionOk="0">
                <a:moveTo>
                  <a:pt x="0" y="0"/>
                </a:moveTo>
                <a:cubicBezTo>
                  <a:pt x="159798" y="1348"/>
                  <a:pt x="475510" y="31528"/>
                  <a:pt x="742581" y="0"/>
                </a:cubicBezTo>
                <a:cubicBezTo>
                  <a:pt x="1009652" y="-31528"/>
                  <a:pt x="1296728" y="27270"/>
                  <a:pt x="1485162" y="0"/>
                </a:cubicBezTo>
                <a:cubicBezTo>
                  <a:pt x="1673596" y="-27270"/>
                  <a:pt x="1934112" y="4384"/>
                  <a:pt x="2187962" y="0"/>
                </a:cubicBezTo>
                <a:cubicBezTo>
                  <a:pt x="2441812" y="-4384"/>
                  <a:pt x="2593199" y="-7523"/>
                  <a:pt x="2731638" y="0"/>
                </a:cubicBezTo>
                <a:cubicBezTo>
                  <a:pt x="2870077" y="7523"/>
                  <a:pt x="3255384" y="18972"/>
                  <a:pt x="3394656" y="0"/>
                </a:cubicBezTo>
                <a:cubicBezTo>
                  <a:pt x="3533928" y="-18972"/>
                  <a:pt x="3747276" y="-15179"/>
                  <a:pt x="3978113" y="0"/>
                </a:cubicBezTo>
                <a:cubicBezTo>
                  <a:pt x="3961610" y="177611"/>
                  <a:pt x="4005066" y="471975"/>
                  <a:pt x="3978113" y="610450"/>
                </a:cubicBezTo>
                <a:cubicBezTo>
                  <a:pt x="3951161" y="748925"/>
                  <a:pt x="3983513" y="916303"/>
                  <a:pt x="3978113" y="1196481"/>
                </a:cubicBezTo>
                <a:cubicBezTo>
                  <a:pt x="3972713" y="1476659"/>
                  <a:pt x="3989985" y="1587184"/>
                  <a:pt x="3978113" y="1733677"/>
                </a:cubicBezTo>
                <a:cubicBezTo>
                  <a:pt x="3966241" y="1880170"/>
                  <a:pt x="3964783" y="2114160"/>
                  <a:pt x="3978113" y="2441798"/>
                </a:cubicBezTo>
                <a:cubicBezTo>
                  <a:pt x="3701483" y="2438901"/>
                  <a:pt x="3599350" y="2456561"/>
                  <a:pt x="3394656" y="2441798"/>
                </a:cubicBezTo>
                <a:cubicBezTo>
                  <a:pt x="3189962" y="2427035"/>
                  <a:pt x="3027433" y="2443015"/>
                  <a:pt x="2811200" y="2441798"/>
                </a:cubicBezTo>
                <a:cubicBezTo>
                  <a:pt x="2594967" y="2440581"/>
                  <a:pt x="2510910" y="2423760"/>
                  <a:pt x="2267524" y="2441798"/>
                </a:cubicBezTo>
                <a:cubicBezTo>
                  <a:pt x="2024138" y="2459836"/>
                  <a:pt x="1765313" y="2437348"/>
                  <a:pt x="1524943" y="2441798"/>
                </a:cubicBezTo>
                <a:cubicBezTo>
                  <a:pt x="1284573" y="2446248"/>
                  <a:pt x="1069241" y="2418658"/>
                  <a:pt x="822143" y="2441798"/>
                </a:cubicBezTo>
                <a:cubicBezTo>
                  <a:pt x="575045" y="2464938"/>
                  <a:pt x="300050" y="2450637"/>
                  <a:pt x="0" y="2441798"/>
                </a:cubicBezTo>
                <a:cubicBezTo>
                  <a:pt x="18253" y="2259731"/>
                  <a:pt x="-11987" y="2061646"/>
                  <a:pt x="0" y="1831349"/>
                </a:cubicBezTo>
                <a:cubicBezTo>
                  <a:pt x="11987" y="1601052"/>
                  <a:pt x="2857" y="1481784"/>
                  <a:pt x="0" y="1269735"/>
                </a:cubicBezTo>
                <a:cubicBezTo>
                  <a:pt x="-2857" y="1057686"/>
                  <a:pt x="-6848" y="928424"/>
                  <a:pt x="0" y="634867"/>
                </a:cubicBezTo>
                <a:cubicBezTo>
                  <a:pt x="6848" y="341310"/>
                  <a:pt x="2" y="250837"/>
                  <a:pt x="0" y="0"/>
                </a:cubicBezTo>
                <a:close/>
                <a:moveTo>
                  <a:pt x="305225" y="305225"/>
                </a:moveTo>
                <a:cubicBezTo>
                  <a:pt x="572802" y="318199"/>
                  <a:pt x="746412" y="321096"/>
                  <a:pt x="978758" y="305225"/>
                </a:cubicBezTo>
                <a:cubicBezTo>
                  <a:pt x="1211104" y="289354"/>
                  <a:pt x="1377050" y="312425"/>
                  <a:pt x="1652290" y="305225"/>
                </a:cubicBezTo>
                <a:cubicBezTo>
                  <a:pt x="1927530" y="298025"/>
                  <a:pt x="2040896" y="271648"/>
                  <a:pt x="2325823" y="305225"/>
                </a:cubicBezTo>
                <a:cubicBezTo>
                  <a:pt x="2610750" y="338802"/>
                  <a:pt x="2729191" y="284906"/>
                  <a:pt x="2932002" y="305225"/>
                </a:cubicBezTo>
                <a:cubicBezTo>
                  <a:pt x="3134813" y="325544"/>
                  <a:pt x="3505558" y="273686"/>
                  <a:pt x="3672888" y="305225"/>
                </a:cubicBezTo>
                <a:cubicBezTo>
                  <a:pt x="3676381" y="451734"/>
                  <a:pt x="3678898" y="625145"/>
                  <a:pt x="3672888" y="897361"/>
                </a:cubicBezTo>
                <a:cubicBezTo>
                  <a:pt x="3666878" y="1169577"/>
                  <a:pt x="3679666" y="1229621"/>
                  <a:pt x="3672888" y="1452870"/>
                </a:cubicBezTo>
                <a:cubicBezTo>
                  <a:pt x="3666110" y="1676119"/>
                  <a:pt x="3673002" y="1934310"/>
                  <a:pt x="3672888" y="2136573"/>
                </a:cubicBezTo>
                <a:cubicBezTo>
                  <a:pt x="3322459" y="2128517"/>
                  <a:pt x="3304848" y="2147795"/>
                  <a:pt x="2965679" y="2136573"/>
                </a:cubicBezTo>
                <a:cubicBezTo>
                  <a:pt x="2626510" y="2125351"/>
                  <a:pt x="2625526" y="2103062"/>
                  <a:pt x="2292146" y="2136573"/>
                </a:cubicBezTo>
                <a:cubicBezTo>
                  <a:pt x="1958766" y="2170084"/>
                  <a:pt x="1882418" y="2121811"/>
                  <a:pt x="1685967" y="2136573"/>
                </a:cubicBezTo>
                <a:cubicBezTo>
                  <a:pt x="1489516" y="2151335"/>
                  <a:pt x="1253080" y="2152661"/>
                  <a:pt x="1046111" y="2136573"/>
                </a:cubicBezTo>
                <a:cubicBezTo>
                  <a:pt x="839142" y="2120485"/>
                  <a:pt x="504429" y="2158110"/>
                  <a:pt x="305225" y="2136573"/>
                </a:cubicBezTo>
                <a:cubicBezTo>
                  <a:pt x="277608" y="1866533"/>
                  <a:pt x="306062" y="1782448"/>
                  <a:pt x="305225" y="1581064"/>
                </a:cubicBezTo>
                <a:cubicBezTo>
                  <a:pt x="304388" y="1379680"/>
                  <a:pt x="321121" y="1127741"/>
                  <a:pt x="305225" y="970615"/>
                </a:cubicBezTo>
                <a:cubicBezTo>
                  <a:pt x="289329" y="813489"/>
                  <a:pt x="309168" y="624550"/>
                  <a:pt x="305225" y="305225"/>
                </a:cubicBezTo>
                <a:close/>
                <a:moveTo>
                  <a:pt x="0" y="0"/>
                </a:moveTo>
                <a:cubicBezTo>
                  <a:pt x="60264" y="86274"/>
                  <a:pt x="168058" y="145712"/>
                  <a:pt x="305225" y="305225"/>
                </a:cubicBezTo>
                <a:moveTo>
                  <a:pt x="0" y="2441798"/>
                </a:moveTo>
                <a:cubicBezTo>
                  <a:pt x="100995" y="2342598"/>
                  <a:pt x="212699" y="2214996"/>
                  <a:pt x="305225" y="2136573"/>
                </a:cubicBezTo>
                <a:moveTo>
                  <a:pt x="3978113" y="0"/>
                </a:moveTo>
                <a:cubicBezTo>
                  <a:pt x="3878456" y="103071"/>
                  <a:pt x="3740203" y="214162"/>
                  <a:pt x="3672888" y="305225"/>
                </a:cubicBezTo>
                <a:moveTo>
                  <a:pt x="3978113" y="2441798"/>
                </a:moveTo>
                <a:cubicBezTo>
                  <a:pt x="3859338" y="2312781"/>
                  <a:pt x="3741942" y="2223995"/>
                  <a:pt x="3672888" y="2136573"/>
                </a:cubicBezTo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96430843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0" i="0" dirty="0">
                <a:solidFill>
                  <a:srgbClr val="212529"/>
                </a:solidFill>
                <a:effectLst/>
              </a:rPr>
              <a:t>​</a:t>
            </a:r>
            <a:r>
              <a:rPr lang="hr-HR" sz="3200" b="0" i="0" dirty="0">
                <a:solidFill>
                  <a:schemeClr val="tx1"/>
                </a:solidFill>
                <a:effectLst/>
              </a:rPr>
              <a:t>P</a:t>
            </a:r>
            <a:r>
              <a:rPr lang="hr-HR" sz="3200" dirty="0">
                <a:solidFill>
                  <a:schemeClr val="tx1"/>
                </a:solidFill>
              </a:rPr>
              <a:t>odjela Njemačke i Austrije i podjela Berlina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2059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ica 6">
            <a:extLst>
              <a:ext uri="{FF2B5EF4-FFF2-40B4-BE49-F238E27FC236}">
                <a16:creationId xmlns:a16="http://schemas.microsoft.com/office/drawing/2014/main" xmlns="" id="{A49029EC-E8C8-441C-93CD-B97B8ED4AB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13823728"/>
              </p:ext>
            </p:extLst>
          </p:nvPr>
        </p:nvGraphicFramePr>
        <p:xfrm>
          <a:off x="12569" y="3"/>
          <a:ext cx="12179432" cy="6904321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6089716">
                  <a:extLst>
                    <a:ext uri="{9D8B030D-6E8A-4147-A177-3AD203B41FA5}">
                      <a16:colId xmlns:a16="http://schemas.microsoft.com/office/drawing/2014/main" xmlns="" val="491942537"/>
                    </a:ext>
                  </a:extLst>
                </a:gridCol>
                <a:gridCol w="6089716">
                  <a:extLst>
                    <a:ext uri="{9D8B030D-6E8A-4147-A177-3AD203B41FA5}">
                      <a16:colId xmlns:a16="http://schemas.microsoft.com/office/drawing/2014/main" xmlns="" val="1143670132"/>
                    </a:ext>
                  </a:extLst>
                </a:gridCol>
              </a:tblGrid>
              <a:tr h="4344001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buFont typeface="+mj-lt"/>
                        <a:buNone/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BERLINSKA KRIZA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Zašto je i kada došlo do berlinske krize kao prve velike hladnoratovske krize?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Tko je i kada zbog toga izvršio blokadu Berlina?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 koji način su Saveznici opskrbljivali blokirani Berlin? Što su im dopremali?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Kako je i kada nastala Savezna Republika Njemačka? Koji je bio glavni grad SR Njemačke?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Kako se nazivala komunistička, istočna Njemačka? Koji dio Berlina je postao glavni grad te države?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Kada je izgrađen Berlinski zid? Koja mu je bila svrha?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Poveznica: </a:t>
                      </a:r>
                      <a:r>
                        <a:rPr lang="hr-HR" sz="1600" u="sng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https://balkans.aljazeera.net/news/world/2019/11/6/pet-cinjenica-o-berlinskom-zidu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Pronađi nekoliko zanimljivosti o zidu i upotrijebi ih u prezentaciji.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buFont typeface="+mj-lt"/>
                        <a:buNone/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KUBANSKA KRIZA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hr-HR" sz="15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Tko je preuzeo vodstvo SSSR-a nakon smrti Staljina 1953. godine?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hr-HR" sz="15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Gdje se nalazi Kuba u odnosu na SAD? Tko je došao na vlast u toj državi 1959. godine?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hr-HR" sz="15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Tko je bio </a:t>
                      </a:r>
                      <a:r>
                        <a:rPr lang="hr-HR" sz="15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Castrova</a:t>
                      </a:r>
                      <a:r>
                        <a:rPr lang="hr-HR" sz="15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desna ruka? Kako je umro i kakav je simbol postao nakon svoje smrti?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hr-HR" sz="15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Tko je postao američki predsjednik 1961. godine? Što se dogodilo u Zaljevu svinja te iste godine?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hr-HR" sz="15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Koje su bile posljedice neuspjeha u Zaljevu svinja? Čija pomoć je stigla na Kubu?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hr-HR" sz="15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Sovjeti su imali nuklearne bombe na Kubi koje su mogle pogoditi ciljeve u SAD-u. Gdje su Amerikanci imali nuklearne bombe koje su mogle pogoditi ciljeve u SSSR-u?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hr-HR" sz="15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Zašto su SSSR i SAD u listopadu 1962. bili na rubu nuklearnog rata?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hr-HR" sz="15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Kako su komunicirali Kennedy i Hruščov? Što je 'vruća linija' između Washingtona i Moskve?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hr-HR" sz="15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Kojim dogovorom je završila Kubanska kriza?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96974075"/>
                  </a:ext>
                </a:extLst>
              </a:tr>
              <a:tr h="2513996">
                <a:tc gridSpan="2"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hr-HR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VIJETNAMSKI RAT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hr-HR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 kojem poluotoku se nalazi Vijetnam? Čija je kolonija bio Vijetnam?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hr-HR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Tko je vodio Vijetnamce u borbi protiv Francuza?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hr-HR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Koje su države nastale na području Indokine nakon francuskog povlačenja?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hr-HR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Zašto je SAD počeo slati pomoć Južnom Vijetnamu? Što je 'teorija domina'?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hr-HR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Što je bio </a:t>
                      </a:r>
                      <a:r>
                        <a:rPr lang="hr-HR" sz="16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Vietkong</a:t>
                      </a:r>
                      <a:r>
                        <a:rPr lang="hr-HR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 koji mu je bio cilj?  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hr-HR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Koliko je američkih vojnika stiglo u Vijetnam? Pronađi točan broj poginulih Amerikanaca u tom ratu.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hr-HR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Kako je rat djelovao na civile u Vijetnamu? Što je 'Agent Orange'? Pronađi koliko je Vijetnamaca poginulo u ratu.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hr-HR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Kakve je posljedice rat izazvao u SAD-u? Istraži što je '</a:t>
                      </a:r>
                      <a:r>
                        <a:rPr lang="hr-HR" sz="16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hippie</a:t>
                      </a:r>
                      <a:r>
                        <a:rPr lang="hr-HR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pokret'.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hr-HR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Kada se SAD povukao iz Vijetnama? Što se konačno dogodilo u Vijetnamu 1975. godine?</a:t>
                      </a:r>
                      <a:endParaRPr lang="hr-HR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80294079"/>
                  </a:ext>
                </a:extLst>
              </a:tr>
            </a:tbl>
          </a:graphicData>
        </a:graphic>
      </p:graphicFrame>
      <p:sp>
        <p:nvSpPr>
          <p:cNvPr id="2" name="Dijagram toka: Dokument 1">
            <a:extLst>
              <a:ext uri="{FF2B5EF4-FFF2-40B4-BE49-F238E27FC236}">
                <a16:creationId xmlns:a16="http://schemas.microsoft.com/office/drawing/2014/main" xmlns="" id="{B8DB1134-3978-4780-B519-F869F7257D98}"/>
              </a:ext>
            </a:extLst>
          </p:cNvPr>
          <p:cNvSpPr/>
          <p:nvPr/>
        </p:nvSpPr>
        <p:spPr>
          <a:xfrm rot="642652">
            <a:off x="10488949" y="4600743"/>
            <a:ext cx="1490132" cy="1009347"/>
          </a:xfrm>
          <a:custGeom>
            <a:avLst/>
            <a:gdLst>
              <a:gd name="connsiteX0" fmla="*/ 0 w 1490132"/>
              <a:gd name="connsiteY0" fmla="*/ 0 h 1009347"/>
              <a:gd name="connsiteX1" fmla="*/ 1490132 w 1490132"/>
              <a:gd name="connsiteY1" fmla="*/ 0 h 1009347"/>
              <a:gd name="connsiteX2" fmla="*/ 1490132 w 1490132"/>
              <a:gd name="connsiteY2" fmla="*/ 809440 h 1009347"/>
              <a:gd name="connsiteX3" fmla="*/ 0 w 1490132"/>
              <a:gd name="connsiteY3" fmla="*/ 942617 h 1009347"/>
              <a:gd name="connsiteX4" fmla="*/ 0 w 1490132"/>
              <a:gd name="connsiteY4" fmla="*/ 0 h 1009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0132" h="1009347" fill="none" extrusionOk="0">
                <a:moveTo>
                  <a:pt x="0" y="0"/>
                </a:moveTo>
                <a:cubicBezTo>
                  <a:pt x="434189" y="78671"/>
                  <a:pt x="1164968" y="-105580"/>
                  <a:pt x="1490132" y="0"/>
                </a:cubicBezTo>
                <a:cubicBezTo>
                  <a:pt x="1442545" y="104304"/>
                  <a:pt x="1526155" y="550359"/>
                  <a:pt x="1490132" y="809440"/>
                </a:cubicBezTo>
                <a:cubicBezTo>
                  <a:pt x="758424" y="821296"/>
                  <a:pt x="729962" y="1134219"/>
                  <a:pt x="0" y="942617"/>
                </a:cubicBezTo>
                <a:cubicBezTo>
                  <a:pt x="-75339" y="797953"/>
                  <a:pt x="56380" y="220772"/>
                  <a:pt x="0" y="0"/>
                </a:cubicBezTo>
                <a:close/>
              </a:path>
              <a:path w="1490132" h="1009347" stroke="0" extrusionOk="0">
                <a:moveTo>
                  <a:pt x="0" y="0"/>
                </a:moveTo>
                <a:cubicBezTo>
                  <a:pt x="566129" y="-20616"/>
                  <a:pt x="845537" y="-68322"/>
                  <a:pt x="1490132" y="0"/>
                </a:cubicBezTo>
                <a:cubicBezTo>
                  <a:pt x="1516746" y="136476"/>
                  <a:pt x="1534471" y="509670"/>
                  <a:pt x="1490132" y="809440"/>
                </a:cubicBezTo>
                <a:cubicBezTo>
                  <a:pt x="799647" y="811372"/>
                  <a:pt x="714945" y="1150416"/>
                  <a:pt x="0" y="942617"/>
                </a:cubicBezTo>
                <a:cubicBezTo>
                  <a:pt x="-65035" y="689610"/>
                  <a:pt x="-51386" y="253412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extLst>
              <a:ext uri="{C807C97D-BFC1-408E-A445-0C87EB9F89A2}">
                <ask:lineSketchStyleProps xmlns:ask="http://schemas.microsoft.com/office/drawing/2018/sketchyshapes" xmlns="" sd="3187321930">
                  <a:prstGeom prst="flowChartDocumen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Grupni rad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81535210"/>
              </p:ext>
            </p:extLst>
          </p:nvPr>
        </p:nvGraphicFramePr>
        <p:xfrm>
          <a:off x="518473" y="2194137"/>
          <a:ext cx="11331019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Berlinska kriza</a:t>
            </a:r>
          </a:p>
        </p:txBody>
      </p:sp>
    </p:spTree>
    <p:extLst>
      <p:ext uri="{BB962C8B-B14F-4D97-AF65-F5344CB8AC3E}">
        <p14:creationId xmlns:p14="http://schemas.microsoft.com/office/powerpoint/2010/main" xmlns="" val="225568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52189088"/>
              </p:ext>
            </p:extLst>
          </p:nvPr>
        </p:nvGraphicFramePr>
        <p:xfrm>
          <a:off x="188537" y="1300899"/>
          <a:ext cx="6608190" cy="5208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454896D0-85DB-4ACF-BCB8-2A2FCCC6E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88403" y="1338606"/>
            <a:ext cx="5015060" cy="4180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vitak: vodoravno 8">
            <a:extLst>
              <a:ext uri="{FF2B5EF4-FFF2-40B4-BE49-F238E27FC236}">
                <a16:creationId xmlns:a16="http://schemas.microsoft.com/office/drawing/2014/main" xmlns="" id="{6C52EB9D-609A-4311-A60A-CBB0DE231A1B}"/>
              </a:ext>
            </a:extLst>
          </p:cNvPr>
          <p:cNvSpPr/>
          <p:nvPr/>
        </p:nvSpPr>
        <p:spPr>
          <a:xfrm>
            <a:off x="8069344" y="5712643"/>
            <a:ext cx="3479050" cy="853126"/>
          </a:xfrm>
          <a:custGeom>
            <a:avLst/>
            <a:gdLst>
              <a:gd name="connsiteX0" fmla="*/ 3479050 w 3479050"/>
              <a:gd name="connsiteY0" fmla="*/ 53320 h 853126"/>
              <a:gd name="connsiteX1" fmla="*/ 3425730 w 3479050"/>
              <a:gd name="connsiteY1" fmla="*/ 106640 h 853126"/>
              <a:gd name="connsiteX2" fmla="*/ 3425730 w 3479050"/>
              <a:gd name="connsiteY2" fmla="*/ 53320 h 853126"/>
              <a:gd name="connsiteX3" fmla="*/ 3399070 w 3479050"/>
              <a:gd name="connsiteY3" fmla="*/ 79980 h 853126"/>
              <a:gd name="connsiteX4" fmla="*/ 3372410 w 3479050"/>
              <a:gd name="connsiteY4" fmla="*/ 53320 h 853126"/>
              <a:gd name="connsiteX5" fmla="*/ 3372409 w 3479050"/>
              <a:gd name="connsiteY5" fmla="*/ 106641 h 853126"/>
              <a:gd name="connsiteX6" fmla="*/ 2675400 w 3479050"/>
              <a:gd name="connsiteY6" fmla="*/ 106641 h 853126"/>
              <a:gd name="connsiteX7" fmla="*/ 2077964 w 3479050"/>
              <a:gd name="connsiteY7" fmla="*/ 106641 h 853126"/>
              <a:gd name="connsiteX8" fmla="*/ 1380956 w 3479050"/>
              <a:gd name="connsiteY8" fmla="*/ 106641 h 853126"/>
              <a:gd name="connsiteX9" fmla="*/ 717138 w 3479050"/>
              <a:gd name="connsiteY9" fmla="*/ 106641 h 853126"/>
              <a:gd name="connsiteX10" fmla="*/ 53320 w 3479050"/>
              <a:gd name="connsiteY10" fmla="*/ 106641 h 853126"/>
              <a:gd name="connsiteX11" fmla="*/ 0 w 3479050"/>
              <a:gd name="connsiteY11" fmla="*/ 159961 h 853126"/>
              <a:gd name="connsiteX12" fmla="*/ 0 w 3479050"/>
              <a:gd name="connsiteY12" fmla="*/ 799806 h 853126"/>
              <a:gd name="connsiteX13" fmla="*/ 53320 w 3479050"/>
              <a:gd name="connsiteY13" fmla="*/ 853126 h 853126"/>
              <a:gd name="connsiteX14" fmla="*/ 106640 w 3479050"/>
              <a:gd name="connsiteY14" fmla="*/ 799806 h 853126"/>
              <a:gd name="connsiteX15" fmla="*/ 106641 w 3479050"/>
              <a:gd name="connsiteY15" fmla="*/ 746485 h 853126"/>
              <a:gd name="connsiteX16" fmla="*/ 770459 w 3479050"/>
              <a:gd name="connsiteY16" fmla="*/ 746485 h 853126"/>
              <a:gd name="connsiteX17" fmla="*/ 1367895 w 3479050"/>
              <a:gd name="connsiteY17" fmla="*/ 746485 h 853126"/>
              <a:gd name="connsiteX18" fmla="*/ 1932140 w 3479050"/>
              <a:gd name="connsiteY18" fmla="*/ 746485 h 853126"/>
              <a:gd name="connsiteX19" fmla="*/ 2629149 w 3479050"/>
              <a:gd name="connsiteY19" fmla="*/ 746485 h 853126"/>
              <a:gd name="connsiteX20" fmla="*/ 3425730 w 3479050"/>
              <a:gd name="connsiteY20" fmla="*/ 746485 h 853126"/>
              <a:gd name="connsiteX21" fmla="*/ 3479050 w 3479050"/>
              <a:gd name="connsiteY21" fmla="*/ 693165 h 853126"/>
              <a:gd name="connsiteX22" fmla="*/ 3479050 w 3479050"/>
              <a:gd name="connsiteY22" fmla="*/ 53320 h 853126"/>
              <a:gd name="connsiteX23" fmla="*/ 53320 w 3479050"/>
              <a:gd name="connsiteY23" fmla="*/ 213282 h 853126"/>
              <a:gd name="connsiteX24" fmla="*/ 106640 w 3479050"/>
              <a:gd name="connsiteY24" fmla="*/ 159962 h 853126"/>
              <a:gd name="connsiteX25" fmla="*/ 79980 w 3479050"/>
              <a:gd name="connsiteY25" fmla="*/ 133302 h 853126"/>
              <a:gd name="connsiteX26" fmla="*/ 53320 w 3479050"/>
              <a:gd name="connsiteY26" fmla="*/ 159962 h 853126"/>
              <a:gd name="connsiteX27" fmla="*/ 53320 w 3479050"/>
              <a:gd name="connsiteY27" fmla="*/ 213282 h 853126"/>
              <a:gd name="connsiteX0" fmla="*/ 53320 w 3479050"/>
              <a:gd name="connsiteY0" fmla="*/ 213282 h 853126"/>
              <a:gd name="connsiteX1" fmla="*/ 106640 w 3479050"/>
              <a:gd name="connsiteY1" fmla="*/ 159962 h 853126"/>
              <a:gd name="connsiteX2" fmla="*/ 79980 w 3479050"/>
              <a:gd name="connsiteY2" fmla="*/ 133302 h 853126"/>
              <a:gd name="connsiteX3" fmla="*/ 53320 w 3479050"/>
              <a:gd name="connsiteY3" fmla="*/ 159962 h 853126"/>
              <a:gd name="connsiteX4" fmla="*/ 53320 w 3479050"/>
              <a:gd name="connsiteY4" fmla="*/ 213282 h 853126"/>
              <a:gd name="connsiteX5" fmla="*/ 3425730 w 3479050"/>
              <a:gd name="connsiteY5" fmla="*/ 106641 h 853126"/>
              <a:gd name="connsiteX6" fmla="*/ 3479050 w 3479050"/>
              <a:gd name="connsiteY6" fmla="*/ 53321 h 853126"/>
              <a:gd name="connsiteX7" fmla="*/ 3425730 w 3479050"/>
              <a:gd name="connsiteY7" fmla="*/ 1 h 853126"/>
              <a:gd name="connsiteX8" fmla="*/ 3372410 w 3479050"/>
              <a:gd name="connsiteY8" fmla="*/ 53321 h 853126"/>
              <a:gd name="connsiteX9" fmla="*/ 3399070 w 3479050"/>
              <a:gd name="connsiteY9" fmla="*/ 79981 h 853126"/>
              <a:gd name="connsiteX10" fmla="*/ 3425730 w 3479050"/>
              <a:gd name="connsiteY10" fmla="*/ 53321 h 853126"/>
              <a:gd name="connsiteX11" fmla="*/ 3425730 w 3479050"/>
              <a:gd name="connsiteY11" fmla="*/ 106641 h 853126"/>
              <a:gd name="connsiteX0" fmla="*/ 0 w 3479050"/>
              <a:gd name="connsiteY0" fmla="*/ 159961 h 853126"/>
              <a:gd name="connsiteX1" fmla="*/ 53320 w 3479050"/>
              <a:gd name="connsiteY1" fmla="*/ 106641 h 853126"/>
              <a:gd name="connsiteX2" fmla="*/ 617565 w 3479050"/>
              <a:gd name="connsiteY2" fmla="*/ 106641 h 853126"/>
              <a:gd name="connsiteX3" fmla="*/ 1215001 w 3479050"/>
              <a:gd name="connsiteY3" fmla="*/ 106641 h 853126"/>
              <a:gd name="connsiteX4" fmla="*/ 1812437 w 3479050"/>
              <a:gd name="connsiteY4" fmla="*/ 106641 h 853126"/>
              <a:gd name="connsiteX5" fmla="*/ 2476255 w 3479050"/>
              <a:gd name="connsiteY5" fmla="*/ 106641 h 853126"/>
              <a:gd name="connsiteX6" fmla="*/ 3372409 w 3479050"/>
              <a:gd name="connsiteY6" fmla="*/ 106641 h 853126"/>
              <a:gd name="connsiteX7" fmla="*/ 3372409 w 3479050"/>
              <a:gd name="connsiteY7" fmla="*/ 53320 h 853126"/>
              <a:gd name="connsiteX8" fmla="*/ 3425729 w 3479050"/>
              <a:gd name="connsiteY8" fmla="*/ 0 h 853126"/>
              <a:gd name="connsiteX9" fmla="*/ 3479049 w 3479050"/>
              <a:gd name="connsiteY9" fmla="*/ 53320 h 853126"/>
              <a:gd name="connsiteX10" fmla="*/ 3479050 w 3479050"/>
              <a:gd name="connsiteY10" fmla="*/ 693165 h 853126"/>
              <a:gd name="connsiteX11" fmla="*/ 3425730 w 3479050"/>
              <a:gd name="connsiteY11" fmla="*/ 746485 h 853126"/>
              <a:gd name="connsiteX12" fmla="*/ 2861485 w 3479050"/>
              <a:gd name="connsiteY12" fmla="*/ 746485 h 853126"/>
              <a:gd name="connsiteX13" fmla="*/ 2131285 w 3479050"/>
              <a:gd name="connsiteY13" fmla="*/ 746485 h 853126"/>
              <a:gd name="connsiteX14" fmla="*/ 1533849 w 3479050"/>
              <a:gd name="connsiteY14" fmla="*/ 746485 h 853126"/>
              <a:gd name="connsiteX15" fmla="*/ 836841 w 3479050"/>
              <a:gd name="connsiteY15" fmla="*/ 746485 h 853126"/>
              <a:gd name="connsiteX16" fmla="*/ 106641 w 3479050"/>
              <a:gd name="connsiteY16" fmla="*/ 746485 h 853126"/>
              <a:gd name="connsiteX17" fmla="*/ 106641 w 3479050"/>
              <a:gd name="connsiteY17" fmla="*/ 799806 h 853126"/>
              <a:gd name="connsiteX18" fmla="*/ 53321 w 3479050"/>
              <a:gd name="connsiteY18" fmla="*/ 853126 h 853126"/>
              <a:gd name="connsiteX19" fmla="*/ 1 w 3479050"/>
              <a:gd name="connsiteY19" fmla="*/ 799806 h 853126"/>
              <a:gd name="connsiteX20" fmla="*/ 0 w 3479050"/>
              <a:gd name="connsiteY20" fmla="*/ 159961 h 853126"/>
              <a:gd name="connsiteX21" fmla="*/ 3372409 w 3479050"/>
              <a:gd name="connsiteY21" fmla="*/ 106641 h 853126"/>
              <a:gd name="connsiteX22" fmla="*/ 3425730 w 3479050"/>
              <a:gd name="connsiteY22" fmla="*/ 106641 h 853126"/>
              <a:gd name="connsiteX23" fmla="*/ 3479050 w 3479050"/>
              <a:gd name="connsiteY23" fmla="*/ 53321 h 853126"/>
              <a:gd name="connsiteX24" fmla="*/ 3425730 w 3479050"/>
              <a:gd name="connsiteY24" fmla="*/ 106641 h 853126"/>
              <a:gd name="connsiteX25" fmla="*/ 3425730 w 3479050"/>
              <a:gd name="connsiteY25" fmla="*/ 53320 h 853126"/>
              <a:gd name="connsiteX26" fmla="*/ 3399070 w 3479050"/>
              <a:gd name="connsiteY26" fmla="*/ 79980 h 853126"/>
              <a:gd name="connsiteX27" fmla="*/ 3372410 w 3479050"/>
              <a:gd name="connsiteY27" fmla="*/ 53320 h 853126"/>
              <a:gd name="connsiteX28" fmla="*/ 53320 w 3479050"/>
              <a:gd name="connsiteY28" fmla="*/ 213282 h 853126"/>
              <a:gd name="connsiteX29" fmla="*/ 53320 w 3479050"/>
              <a:gd name="connsiteY29" fmla="*/ 159961 h 853126"/>
              <a:gd name="connsiteX30" fmla="*/ 79980 w 3479050"/>
              <a:gd name="connsiteY30" fmla="*/ 133301 h 853126"/>
              <a:gd name="connsiteX31" fmla="*/ 106640 w 3479050"/>
              <a:gd name="connsiteY31" fmla="*/ 159961 h 853126"/>
              <a:gd name="connsiteX32" fmla="*/ 53320 w 3479050"/>
              <a:gd name="connsiteY32" fmla="*/ 213281 h 853126"/>
              <a:gd name="connsiteX33" fmla="*/ 0 w 3479050"/>
              <a:gd name="connsiteY33" fmla="*/ 159961 h 853126"/>
              <a:gd name="connsiteX34" fmla="*/ 106641 w 3479050"/>
              <a:gd name="connsiteY34" fmla="*/ 159961 h 853126"/>
              <a:gd name="connsiteX35" fmla="*/ 106641 w 3479050"/>
              <a:gd name="connsiteY35" fmla="*/ 746485 h 853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79050" h="853126" stroke="0" extrusionOk="0">
                <a:moveTo>
                  <a:pt x="3479050" y="53320"/>
                </a:moveTo>
                <a:cubicBezTo>
                  <a:pt x="3460899" y="73443"/>
                  <a:pt x="3440570" y="86655"/>
                  <a:pt x="3425730" y="106640"/>
                </a:cubicBezTo>
                <a:cubicBezTo>
                  <a:pt x="3426524" y="85278"/>
                  <a:pt x="3427408" y="69759"/>
                  <a:pt x="3425730" y="53320"/>
                </a:cubicBezTo>
                <a:cubicBezTo>
                  <a:pt x="3426004" y="68394"/>
                  <a:pt x="3412821" y="81765"/>
                  <a:pt x="3399070" y="79980"/>
                </a:cubicBezTo>
                <a:cubicBezTo>
                  <a:pt x="3385260" y="81786"/>
                  <a:pt x="3370115" y="68173"/>
                  <a:pt x="3372410" y="53320"/>
                </a:cubicBezTo>
                <a:cubicBezTo>
                  <a:pt x="3371399" y="69606"/>
                  <a:pt x="3371109" y="91494"/>
                  <a:pt x="3372409" y="106641"/>
                </a:cubicBezTo>
                <a:cubicBezTo>
                  <a:pt x="3197211" y="139117"/>
                  <a:pt x="2952853" y="106675"/>
                  <a:pt x="2675400" y="106641"/>
                </a:cubicBezTo>
                <a:cubicBezTo>
                  <a:pt x="2397947" y="106607"/>
                  <a:pt x="2311625" y="85425"/>
                  <a:pt x="2077964" y="106641"/>
                </a:cubicBezTo>
                <a:cubicBezTo>
                  <a:pt x="1844303" y="127857"/>
                  <a:pt x="1607394" y="79389"/>
                  <a:pt x="1380956" y="106641"/>
                </a:cubicBezTo>
                <a:cubicBezTo>
                  <a:pt x="1154518" y="133893"/>
                  <a:pt x="987595" y="99799"/>
                  <a:pt x="717138" y="106641"/>
                </a:cubicBezTo>
                <a:cubicBezTo>
                  <a:pt x="446681" y="113483"/>
                  <a:pt x="197870" y="116192"/>
                  <a:pt x="53320" y="106641"/>
                </a:cubicBezTo>
                <a:cubicBezTo>
                  <a:pt x="28449" y="102061"/>
                  <a:pt x="-5999" y="133199"/>
                  <a:pt x="0" y="159961"/>
                </a:cubicBezTo>
                <a:cubicBezTo>
                  <a:pt x="9330" y="333189"/>
                  <a:pt x="-2010" y="650429"/>
                  <a:pt x="0" y="799806"/>
                </a:cubicBezTo>
                <a:cubicBezTo>
                  <a:pt x="-2294" y="829622"/>
                  <a:pt x="22196" y="847896"/>
                  <a:pt x="53320" y="853126"/>
                </a:cubicBezTo>
                <a:cubicBezTo>
                  <a:pt x="82327" y="855660"/>
                  <a:pt x="106272" y="834443"/>
                  <a:pt x="106640" y="799806"/>
                </a:cubicBezTo>
                <a:cubicBezTo>
                  <a:pt x="105938" y="781344"/>
                  <a:pt x="108091" y="764973"/>
                  <a:pt x="106641" y="746485"/>
                </a:cubicBezTo>
                <a:cubicBezTo>
                  <a:pt x="293172" y="774572"/>
                  <a:pt x="546478" y="717151"/>
                  <a:pt x="770459" y="746485"/>
                </a:cubicBezTo>
                <a:cubicBezTo>
                  <a:pt x="994440" y="775819"/>
                  <a:pt x="1238726" y="733747"/>
                  <a:pt x="1367895" y="746485"/>
                </a:cubicBezTo>
                <a:cubicBezTo>
                  <a:pt x="1497064" y="759223"/>
                  <a:pt x="1681250" y="742412"/>
                  <a:pt x="1932140" y="746485"/>
                </a:cubicBezTo>
                <a:cubicBezTo>
                  <a:pt x="2183030" y="750558"/>
                  <a:pt x="2433087" y="727287"/>
                  <a:pt x="2629149" y="746485"/>
                </a:cubicBezTo>
                <a:cubicBezTo>
                  <a:pt x="2825211" y="765683"/>
                  <a:pt x="3036479" y="714358"/>
                  <a:pt x="3425730" y="746485"/>
                </a:cubicBezTo>
                <a:cubicBezTo>
                  <a:pt x="3457491" y="742924"/>
                  <a:pt x="3471930" y="723088"/>
                  <a:pt x="3479050" y="693165"/>
                </a:cubicBezTo>
                <a:cubicBezTo>
                  <a:pt x="3506534" y="375999"/>
                  <a:pt x="3485982" y="367208"/>
                  <a:pt x="3479050" y="53320"/>
                </a:cubicBezTo>
                <a:close/>
                <a:moveTo>
                  <a:pt x="53320" y="213282"/>
                </a:moveTo>
                <a:cubicBezTo>
                  <a:pt x="83463" y="213894"/>
                  <a:pt x="109609" y="183101"/>
                  <a:pt x="106640" y="159962"/>
                </a:cubicBezTo>
                <a:cubicBezTo>
                  <a:pt x="105585" y="143483"/>
                  <a:pt x="93884" y="134394"/>
                  <a:pt x="79980" y="133302"/>
                </a:cubicBezTo>
                <a:cubicBezTo>
                  <a:pt x="64049" y="130513"/>
                  <a:pt x="55976" y="142856"/>
                  <a:pt x="53320" y="159962"/>
                </a:cubicBezTo>
                <a:cubicBezTo>
                  <a:pt x="53358" y="185957"/>
                  <a:pt x="55304" y="195422"/>
                  <a:pt x="53320" y="213282"/>
                </a:cubicBezTo>
                <a:close/>
              </a:path>
              <a:path w="3479050" h="853126" fill="darkenLess" stroke="0" extrusionOk="0">
                <a:moveTo>
                  <a:pt x="53320" y="213282"/>
                </a:moveTo>
                <a:cubicBezTo>
                  <a:pt x="81757" y="210987"/>
                  <a:pt x="101219" y="184522"/>
                  <a:pt x="106640" y="159962"/>
                </a:cubicBezTo>
                <a:cubicBezTo>
                  <a:pt x="108713" y="144536"/>
                  <a:pt x="96582" y="135952"/>
                  <a:pt x="79980" y="133302"/>
                </a:cubicBezTo>
                <a:cubicBezTo>
                  <a:pt x="65575" y="134114"/>
                  <a:pt x="52051" y="142750"/>
                  <a:pt x="53320" y="159962"/>
                </a:cubicBezTo>
                <a:cubicBezTo>
                  <a:pt x="52372" y="171516"/>
                  <a:pt x="54497" y="187922"/>
                  <a:pt x="53320" y="213282"/>
                </a:cubicBezTo>
                <a:close/>
                <a:moveTo>
                  <a:pt x="3425730" y="106641"/>
                </a:moveTo>
                <a:cubicBezTo>
                  <a:pt x="3453898" y="107338"/>
                  <a:pt x="3476113" y="84337"/>
                  <a:pt x="3479050" y="53321"/>
                </a:cubicBezTo>
                <a:cubicBezTo>
                  <a:pt x="3480585" y="21027"/>
                  <a:pt x="3457205" y="1254"/>
                  <a:pt x="3425730" y="1"/>
                </a:cubicBezTo>
                <a:cubicBezTo>
                  <a:pt x="3395164" y="-5516"/>
                  <a:pt x="3369556" y="25501"/>
                  <a:pt x="3372410" y="53321"/>
                </a:cubicBezTo>
                <a:cubicBezTo>
                  <a:pt x="3373200" y="69153"/>
                  <a:pt x="3383450" y="80747"/>
                  <a:pt x="3399070" y="79981"/>
                </a:cubicBezTo>
                <a:cubicBezTo>
                  <a:pt x="3413181" y="80576"/>
                  <a:pt x="3425176" y="70612"/>
                  <a:pt x="3425730" y="53321"/>
                </a:cubicBezTo>
                <a:cubicBezTo>
                  <a:pt x="3427127" y="71067"/>
                  <a:pt x="3426841" y="85096"/>
                  <a:pt x="3425730" y="106641"/>
                </a:cubicBezTo>
                <a:close/>
              </a:path>
              <a:path w="3479050" h="853126" fill="none" extrusionOk="0">
                <a:moveTo>
                  <a:pt x="0" y="159961"/>
                </a:moveTo>
                <a:cubicBezTo>
                  <a:pt x="1835" y="128005"/>
                  <a:pt x="22735" y="107887"/>
                  <a:pt x="53320" y="106641"/>
                </a:cubicBezTo>
                <a:cubicBezTo>
                  <a:pt x="285230" y="109951"/>
                  <a:pt x="470061" y="84267"/>
                  <a:pt x="617565" y="106641"/>
                </a:cubicBezTo>
                <a:cubicBezTo>
                  <a:pt x="765069" y="129015"/>
                  <a:pt x="984013" y="112439"/>
                  <a:pt x="1215001" y="106641"/>
                </a:cubicBezTo>
                <a:cubicBezTo>
                  <a:pt x="1445989" y="100843"/>
                  <a:pt x="1517768" y="81006"/>
                  <a:pt x="1812437" y="106641"/>
                </a:cubicBezTo>
                <a:cubicBezTo>
                  <a:pt x="2107106" y="132276"/>
                  <a:pt x="2309534" y="106500"/>
                  <a:pt x="2476255" y="106641"/>
                </a:cubicBezTo>
                <a:cubicBezTo>
                  <a:pt x="2642976" y="106782"/>
                  <a:pt x="3114394" y="79284"/>
                  <a:pt x="3372409" y="106641"/>
                </a:cubicBezTo>
                <a:cubicBezTo>
                  <a:pt x="3369750" y="85624"/>
                  <a:pt x="3372738" y="76768"/>
                  <a:pt x="3372409" y="53320"/>
                </a:cubicBezTo>
                <a:cubicBezTo>
                  <a:pt x="3371816" y="24398"/>
                  <a:pt x="3395927" y="-2449"/>
                  <a:pt x="3425729" y="0"/>
                </a:cubicBezTo>
                <a:cubicBezTo>
                  <a:pt x="3456041" y="-3547"/>
                  <a:pt x="3483134" y="26778"/>
                  <a:pt x="3479049" y="53320"/>
                </a:cubicBezTo>
                <a:cubicBezTo>
                  <a:pt x="3439862" y="287498"/>
                  <a:pt x="3441873" y="513612"/>
                  <a:pt x="3479050" y="693165"/>
                </a:cubicBezTo>
                <a:cubicBezTo>
                  <a:pt x="3480471" y="724704"/>
                  <a:pt x="3453565" y="744409"/>
                  <a:pt x="3425730" y="746485"/>
                </a:cubicBezTo>
                <a:cubicBezTo>
                  <a:pt x="3166197" y="756973"/>
                  <a:pt x="3114279" y="755158"/>
                  <a:pt x="2861485" y="746485"/>
                </a:cubicBezTo>
                <a:cubicBezTo>
                  <a:pt x="2608691" y="737812"/>
                  <a:pt x="2334718" y="777009"/>
                  <a:pt x="2131285" y="746485"/>
                </a:cubicBezTo>
                <a:cubicBezTo>
                  <a:pt x="1927852" y="715961"/>
                  <a:pt x="1661360" y="765952"/>
                  <a:pt x="1533849" y="746485"/>
                </a:cubicBezTo>
                <a:cubicBezTo>
                  <a:pt x="1406338" y="727018"/>
                  <a:pt x="1130530" y="748977"/>
                  <a:pt x="836841" y="746485"/>
                </a:cubicBezTo>
                <a:cubicBezTo>
                  <a:pt x="543152" y="743993"/>
                  <a:pt x="463820" y="725484"/>
                  <a:pt x="106641" y="746485"/>
                </a:cubicBezTo>
                <a:cubicBezTo>
                  <a:pt x="105305" y="765370"/>
                  <a:pt x="108076" y="777162"/>
                  <a:pt x="106641" y="799806"/>
                </a:cubicBezTo>
                <a:cubicBezTo>
                  <a:pt x="108699" y="830474"/>
                  <a:pt x="81330" y="850574"/>
                  <a:pt x="53321" y="853126"/>
                </a:cubicBezTo>
                <a:cubicBezTo>
                  <a:pt x="29899" y="853642"/>
                  <a:pt x="2162" y="825244"/>
                  <a:pt x="1" y="799806"/>
                </a:cubicBezTo>
                <a:cubicBezTo>
                  <a:pt x="8351" y="614658"/>
                  <a:pt x="40635" y="389629"/>
                  <a:pt x="0" y="159961"/>
                </a:cubicBezTo>
                <a:close/>
                <a:moveTo>
                  <a:pt x="3372409" y="106641"/>
                </a:moveTo>
                <a:cubicBezTo>
                  <a:pt x="3383390" y="108174"/>
                  <a:pt x="3399170" y="104396"/>
                  <a:pt x="3425730" y="106641"/>
                </a:cubicBezTo>
                <a:cubicBezTo>
                  <a:pt x="3448408" y="106557"/>
                  <a:pt x="3481881" y="87068"/>
                  <a:pt x="3479050" y="53321"/>
                </a:cubicBezTo>
                <a:moveTo>
                  <a:pt x="3425730" y="106641"/>
                </a:moveTo>
                <a:cubicBezTo>
                  <a:pt x="3424316" y="85031"/>
                  <a:pt x="3423646" y="79457"/>
                  <a:pt x="3425730" y="53320"/>
                </a:cubicBezTo>
                <a:cubicBezTo>
                  <a:pt x="3424942" y="66847"/>
                  <a:pt x="3413753" y="81237"/>
                  <a:pt x="3399070" y="79980"/>
                </a:cubicBezTo>
                <a:cubicBezTo>
                  <a:pt x="3385202" y="80134"/>
                  <a:pt x="3374514" y="66529"/>
                  <a:pt x="3372410" y="53320"/>
                </a:cubicBezTo>
                <a:moveTo>
                  <a:pt x="53320" y="213282"/>
                </a:moveTo>
                <a:cubicBezTo>
                  <a:pt x="50959" y="187368"/>
                  <a:pt x="55780" y="171680"/>
                  <a:pt x="53320" y="159961"/>
                </a:cubicBezTo>
                <a:cubicBezTo>
                  <a:pt x="54876" y="145748"/>
                  <a:pt x="68674" y="132017"/>
                  <a:pt x="79980" y="133301"/>
                </a:cubicBezTo>
                <a:cubicBezTo>
                  <a:pt x="96682" y="130256"/>
                  <a:pt x="105651" y="146496"/>
                  <a:pt x="106640" y="159961"/>
                </a:cubicBezTo>
                <a:cubicBezTo>
                  <a:pt x="109850" y="190579"/>
                  <a:pt x="79005" y="216617"/>
                  <a:pt x="53320" y="213281"/>
                </a:cubicBezTo>
                <a:cubicBezTo>
                  <a:pt x="23679" y="211932"/>
                  <a:pt x="1202" y="196051"/>
                  <a:pt x="0" y="159961"/>
                </a:cubicBezTo>
                <a:moveTo>
                  <a:pt x="106641" y="159961"/>
                </a:moveTo>
                <a:cubicBezTo>
                  <a:pt x="89779" y="374905"/>
                  <a:pt x="78337" y="459377"/>
                  <a:pt x="106641" y="746485"/>
                </a:cubicBezTo>
              </a:path>
              <a:path w="3479050" h="853126" fill="none" stroke="0" extrusionOk="0">
                <a:moveTo>
                  <a:pt x="0" y="159961"/>
                </a:moveTo>
                <a:cubicBezTo>
                  <a:pt x="896" y="124514"/>
                  <a:pt x="22503" y="107072"/>
                  <a:pt x="53320" y="106641"/>
                </a:cubicBezTo>
                <a:cubicBezTo>
                  <a:pt x="252528" y="96277"/>
                  <a:pt x="377050" y="100512"/>
                  <a:pt x="617565" y="106641"/>
                </a:cubicBezTo>
                <a:cubicBezTo>
                  <a:pt x="858081" y="112770"/>
                  <a:pt x="1056600" y="90747"/>
                  <a:pt x="1347765" y="106641"/>
                </a:cubicBezTo>
                <a:cubicBezTo>
                  <a:pt x="1638930" y="122535"/>
                  <a:pt x="1651809" y="87892"/>
                  <a:pt x="1945201" y="106641"/>
                </a:cubicBezTo>
                <a:cubicBezTo>
                  <a:pt x="2238593" y="125390"/>
                  <a:pt x="2311224" y="91405"/>
                  <a:pt x="2642209" y="106641"/>
                </a:cubicBezTo>
                <a:cubicBezTo>
                  <a:pt x="2973194" y="121877"/>
                  <a:pt x="3012349" y="105740"/>
                  <a:pt x="3372409" y="106641"/>
                </a:cubicBezTo>
                <a:cubicBezTo>
                  <a:pt x="3373551" y="83896"/>
                  <a:pt x="3373321" y="78753"/>
                  <a:pt x="3372409" y="53320"/>
                </a:cubicBezTo>
                <a:cubicBezTo>
                  <a:pt x="3374317" y="26220"/>
                  <a:pt x="3393766" y="-54"/>
                  <a:pt x="3425729" y="0"/>
                </a:cubicBezTo>
                <a:cubicBezTo>
                  <a:pt x="3453447" y="1431"/>
                  <a:pt x="3473752" y="24754"/>
                  <a:pt x="3479049" y="53320"/>
                </a:cubicBezTo>
                <a:cubicBezTo>
                  <a:pt x="3499367" y="315862"/>
                  <a:pt x="3444176" y="487089"/>
                  <a:pt x="3479050" y="693165"/>
                </a:cubicBezTo>
                <a:cubicBezTo>
                  <a:pt x="3484913" y="721538"/>
                  <a:pt x="3453329" y="747589"/>
                  <a:pt x="3425730" y="746485"/>
                </a:cubicBezTo>
                <a:cubicBezTo>
                  <a:pt x="3186026" y="729227"/>
                  <a:pt x="2873330" y="770816"/>
                  <a:pt x="2695530" y="746485"/>
                </a:cubicBezTo>
                <a:cubicBezTo>
                  <a:pt x="2517730" y="722154"/>
                  <a:pt x="2245737" y="750558"/>
                  <a:pt x="2031713" y="746485"/>
                </a:cubicBezTo>
                <a:cubicBezTo>
                  <a:pt x="1817689" y="742412"/>
                  <a:pt x="1629337" y="769403"/>
                  <a:pt x="1467467" y="746485"/>
                </a:cubicBezTo>
                <a:cubicBezTo>
                  <a:pt x="1305597" y="723567"/>
                  <a:pt x="1056563" y="735438"/>
                  <a:pt x="903222" y="746485"/>
                </a:cubicBezTo>
                <a:cubicBezTo>
                  <a:pt x="749882" y="757532"/>
                  <a:pt x="431154" y="716005"/>
                  <a:pt x="106641" y="746485"/>
                </a:cubicBezTo>
                <a:cubicBezTo>
                  <a:pt x="106088" y="757653"/>
                  <a:pt x="109290" y="783260"/>
                  <a:pt x="106641" y="799806"/>
                </a:cubicBezTo>
                <a:cubicBezTo>
                  <a:pt x="108390" y="826194"/>
                  <a:pt x="82472" y="851594"/>
                  <a:pt x="53321" y="853126"/>
                </a:cubicBezTo>
                <a:cubicBezTo>
                  <a:pt x="23597" y="852406"/>
                  <a:pt x="5994" y="831850"/>
                  <a:pt x="1" y="799806"/>
                </a:cubicBezTo>
                <a:cubicBezTo>
                  <a:pt x="-25086" y="590685"/>
                  <a:pt x="6384" y="374722"/>
                  <a:pt x="0" y="159961"/>
                </a:cubicBezTo>
                <a:close/>
                <a:moveTo>
                  <a:pt x="3372409" y="106641"/>
                </a:moveTo>
                <a:cubicBezTo>
                  <a:pt x="3386659" y="109074"/>
                  <a:pt x="3406407" y="108943"/>
                  <a:pt x="3425730" y="106641"/>
                </a:cubicBezTo>
                <a:cubicBezTo>
                  <a:pt x="3454745" y="107450"/>
                  <a:pt x="3473952" y="85926"/>
                  <a:pt x="3479050" y="53321"/>
                </a:cubicBezTo>
                <a:moveTo>
                  <a:pt x="3425730" y="106641"/>
                </a:moveTo>
                <a:cubicBezTo>
                  <a:pt x="3426549" y="80258"/>
                  <a:pt x="3423105" y="71302"/>
                  <a:pt x="3425730" y="53320"/>
                </a:cubicBezTo>
                <a:cubicBezTo>
                  <a:pt x="3427175" y="65115"/>
                  <a:pt x="3417436" y="80097"/>
                  <a:pt x="3399070" y="79980"/>
                </a:cubicBezTo>
                <a:cubicBezTo>
                  <a:pt x="3386793" y="77647"/>
                  <a:pt x="3373644" y="69810"/>
                  <a:pt x="3372410" y="53320"/>
                </a:cubicBezTo>
                <a:moveTo>
                  <a:pt x="53320" y="213282"/>
                </a:moveTo>
                <a:cubicBezTo>
                  <a:pt x="51976" y="200353"/>
                  <a:pt x="55804" y="175893"/>
                  <a:pt x="53320" y="159961"/>
                </a:cubicBezTo>
                <a:cubicBezTo>
                  <a:pt x="50893" y="143641"/>
                  <a:pt x="64108" y="132719"/>
                  <a:pt x="79980" y="133301"/>
                </a:cubicBezTo>
                <a:cubicBezTo>
                  <a:pt x="94893" y="133963"/>
                  <a:pt x="108888" y="144952"/>
                  <a:pt x="106640" y="159961"/>
                </a:cubicBezTo>
                <a:cubicBezTo>
                  <a:pt x="107595" y="191083"/>
                  <a:pt x="83112" y="217609"/>
                  <a:pt x="53320" y="213281"/>
                </a:cubicBezTo>
                <a:cubicBezTo>
                  <a:pt x="21154" y="207220"/>
                  <a:pt x="799" y="187054"/>
                  <a:pt x="0" y="159961"/>
                </a:cubicBezTo>
                <a:moveTo>
                  <a:pt x="106641" y="159961"/>
                </a:moveTo>
                <a:cubicBezTo>
                  <a:pt x="119118" y="321368"/>
                  <a:pt x="80257" y="501491"/>
                  <a:pt x="106641" y="746485"/>
                </a:cubicBezTo>
              </a:path>
            </a:pathLst>
          </a:custGeom>
          <a:blipFill dpi="0" rotWithShape="1">
            <a:blip r:embed="rId8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 b="1" dirty="0">
                <a:solidFill>
                  <a:schemeClr val="tx1"/>
                </a:solidFill>
              </a:rPr>
              <a:t>Zračni most</a:t>
            </a:r>
          </a:p>
        </p:txBody>
      </p:sp>
    </p:spTree>
    <p:extLst>
      <p:ext uri="{BB962C8B-B14F-4D97-AF65-F5344CB8AC3E}">
        <p14:creationId xmlns:p14="http://schemas.microsoft.com/office/powerpoint/2010/main" xmlns="" val="3183570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Rezervirano mjesto sadržaja 1">
            <a:extLst>
              <a:ext uri="{FF2B5EF4-FFF2-40B4-BE49-F238E27FC236}">
                <a16:creationId xmlns:a16="http://schemas.microsoft.com/office/drawing/2014/main" xmlns="" id="{797D1628-76BF-4283-8E8E-4BA63840D7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022658374"/>
              </p:ext>
            </p:extLst>
          </p:nvPr>
        </p:nvGraphicFramePr>
        <p:xfrm>
          <a:off x="307942" y="1574276"/>
          <a:ext cx="11576116" cy="4529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6810299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1214</Words>
  <Application>Microsoft Office PowerPoint</Application>
  <PresentationFormat>Custom</PresentationFormat>
  <Paragraphs>275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Elephant</vt:lpstr>
      <vt:lpstr>Calibri</vt:lpstr>
      <vt:lpstr>Times New Roman</vt:lpstr>
      <vt:lpstr>Calibri Light</vt:lpstr>
      <vt:lpstr>Office Theme</vt:lpstr>
      <vt:lpstr>Hladnoratovske krize i lokalni ratovi</vt:lpstr>
      <vt:lpstr>Slide 2</vt:lpstr>
      <vt:lpstr>Slide 3</vt:lpstr>
      <vt:lpstr>Slide 4</vt:lpstr>
      <vt:lpstr>Slide 5</vt:lpstr>
      <vt:lpstr>Slide 6</vt:lpstr>
      <vt:lpstr>Berlinska kriza</vt:lpstr>
      <vt:lpstr>Slide 8</vt:lpstr>
      <vt:lpstr>Slide 9</vt:lpstr>
      <vt:lpstr>Slide 10</vt:lpstr>
      <vt:lpstr>Slide 11</vt:lpstr>
      <vt:lpstr>Slide 12</vt:lpstr>
      <vt:lpstr>Slide 13</vt:lpstr>
      <vt:lpstr>Kubanska kriza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Vijetnamski rat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dvukelic</cp:lastModifiedBy>
  <cp:revision>58</cp:revision>
  <dcterms:created xsi:type="dcterms:W3CDTF">2021-01-04T08:54:24Z</dcterms:created>
  <dcterms:modified xsi:type="dcterms:W3CDTF">2021-07-01T10:48:45Z</dcterms:modified>
</cp:coreProperties>
</file>